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1BD0F-B4B7-4CBF-BDAA-5D09E245D09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22206E-DAF3-4D33-A180-5DF7033AA80A}">
      <dgm:prSet phldrT="[Texte]"/>
      <dgm:spPr/>
      <dgm:t>
        <a:bodyPr/>
        <a:lstStyle/>
        <a:p>
          <a:r>
            <a:rPr lang="fr-BE" dirty="0"/>
            <a:t>Rapide</a:t>
          </a:r>
          <a:endParaRPr lang="fr-FR" dirty="0"/>
        </a:p>
      </dgm:t>
    </dgm:pt>
    <dgm:pt modelId="{8E104F4E-E5D2-41F5-A50C-AB3702AA5B98}" type="parTrans" cxnId="{01797A5E-32CE-497F-AD37-2FD0906C4F6A}">
      <dgm:prSet/>
      <dgm:spPr/>
      <dgm:t>
        <a:bodyPr/>
        <a:lstStyle/>
        <a:p>
          <a:endParaRPr lang="fr-FR"/>
        </a:p>
      </dgm:t>
    </dgm:pt>
    <dgm:pt modelId="{4C3A53B0-F813-4C47-B1E7-BA594293FF11}" type="sibTrans" cxnId="{01797A5E-32CE-497F-AD37-2FD0906C4F6A}">
      <dgm:prSet/>
      <dgm:spPr/>
      <dgm:t>
        <a:bodyPr/>
        <a:lstStyle/>
        <a:p>
          <a:endParaRPr lang="fr-FR"/>
        </a:p>
      </dgm:t>
    </dgm:pt>
    <dgm:pt modelId="{C3AE122A-F08F-47A2-9688-7EE76405489B}">
      <dgm:prSet phldrT="[Texte]"/>
      <dgm:spPr/>
      <dgm:t>
        <a:bodyPr/>
        <a:lstStyle/>
        <a:p>
          <a:r>
            <a:rPr lang="fr-BE" dirty="0"/>
            <a:t>Peu de mobilisation</a:t>
          </a:r>
          <a:endParaRPr lang="fr-FR" dirty="0"/>
        </a:p>
      </dgm:t>
    </dgm:pt>
    <dgm:pt modelId="{8AB86963-A0E3-4DF6-B007-394256131192}" type="parTrans" cxnId="{56133482-FDF6-4F85-9B05-F8F598BDDD6C}">
      <dgm:prSet/>
      <dgm:spPr/>
      <dgm:t>
        <a:bodyPr/>
        <a:lstStyle/>
        <a:p>
          <a:endParaRPr lang="fr-FR"/>
        </a:p>
      </dgm:t>
    </dgm:pt>
    <dgm:pt modelId="{F61E7A51-420A-4C8C-AA03-5D7B189FF3B5}" type="sibTrans" cxnId="{56133482-FDF6-4F85-9B05-F8F598BDDD6C}">
      <dgm:prSet/>
      <dgm:spPr/>
      <dgm:t>
        <a:bodyPr/>
        <a:lstStyle/>
        <a:p>
          <a:endParaRPr lang="fr-FR"/>
        </a:p>
      </dgm:t>
    </dgm:pt>
    <dgm:pt modelId="{0479DEDC-5173-475A-94CD-4009F987AE20}">
      <dgm:prSet phldrT="[Texte]"/>
      <dgm:spPr/>
      <dgm:t>
        <a:bodyPr/>
        <a:lstStyle/>
        <a:p>
          <a:r>
            <a:rPr lang="fr-BE" dirty="0"/>
            <a:t>Type brainstorming</a:t>
          </a:r>
          <a:endParaRPr lang="fr-FR" dirty="0"/>
        </a:p>
      </dgm:t>
    </dgm:pt>
    <dgm:pt modelId="{2EBE165A-D704-4BF2-8F92-159D0068021B}" type="parTrans" cxnId="{662CACAC-5EC6-476A-8FB0-70545D1214D2}">
      <dgm:prSet/>
      <dgm:spPr/>
      <dgm:t>
        <a:bodyPr/>
        <a:lstStyle/>
        <a:p>
          <a:endParaRPr lang="fr-FR"/>
        </a:p>
      </dgm:t>
    </dgm:pt>
    <dgm:pt modelId="{966A01DD-C922-49AE-94C6-ACE2B6B72AE3}" type="sibTrans" cxnId="{662CACAC-5EC6-476A-8FB0-70545D1214D2}">
      <dgm:prSet/>
      <dgm:spPr/>
      <dgm:t>
        <a:bodyPr/>
        <a:lstStyle/>
        <a:p>
          <a:endParaRPr lang="fr-FR"/>
        </a:p>
      </dgm:t>
    </dgm:pt>
    <dgm:pt modelId="{9C3FBBD9-F6F4-45C2-A2EB-57E5243F2BF3}">
      <dgm:prSet phldrT="[Texte]"/>
      <dgm:spPr/>
      <dgm:t>
        <a:bodyPr/>
        <a:lstStyle/>
        <a:p>
          <a:r>
            <a:rPr lang="fr-BE" dirty="0"/>
            <a:t>Complet</a:t>
          </a:r>
          <a:endParaRPr lang="fr-FR" dirty="0"/>
        </a:p>
      </dgm:t>
    </dgm:pt>
    <dgm:pt modelId="{01C98E7C-A11C-4EF5-B371-8798AF83D848}" type="parTrans" cxnId="{A7F2F7B8-0814-4F70-ACAC-471EA951378A}">
      <dgm:prSet/>
      <dgm:spPr/>
      <dgm:t>
        <a:bodyPr/>
        <a:lstStyle/>
        <a:p>
          <a:endParaRPr lang="fr-FR"/>
        </a:p>
      </dgm:t>
    </dgm:pt>
    <dgm:pt modelId="{C75477F0-872B-4987-ABCF-F6651480BE5B}" type="sibTrans" cxnId="{A7F2F7B8-0814-4F70-ACAC-471EA951378A}">
      <dgm:prSet/>
      <dgm:spPr/>
      <dgm:t>
        <a:bodyPr/>
        <a:lstStyle/>
        <a:p>
          <a:endParaRPr lang="fr-FR"/>
        </a:p>
      </dgm:t>
    </dgm:pt>
    <dgm:pt modelId="{2C89C2F9-C55A-4F7F-9838-5F741B8151F7}">
      <dgm:prSet phldrT="[Texte]"/>
      <dgm:spPr/>
      <dgm:t>
        <a:bodyPr/>
        <a:lstStyle/>
        <a:p>
          <a:r>
            <a:rPr lang="fr-BE" dirty="0"/>
            <a:t>Ouvre des perspectives</a:t>
          </a:r>
          <a:endParaRPr lang="fr-FR" dirty="0"/>
        </a:p>
      </dgm:t>
    </dgm:pt>
    <dgm:pt modelId="{726FF88B-6AC2-4304-8B6A-CB346A53C705}" type="parTrans" cxnId="{5DF4D172-21CA-42A6-9C9C-9D38E36461C9}">
      <dgm:prSet/>
      <dgm:spPr/>
      <dgm:t>
        <a:bodyPr/>
        <a:lstStyle/>
        <a:p>
          <a:endParaRPr lang="fr-FR"/>
        </a:p>
      </dgm:t>
    </dgm:pt>
    <dgm:pt modelId="{FE53DC37-A62E-4094-967C-3E9BF82183D1}" type="sibTrans" cxnId="{5DF4D172-21CA-42A6-9C9C-9D38E36461C9}">
      <dgm:prSet/>
      <dgm:spPr/>
      <dgm:t>
        <a:bodyPr/>
        <a:lstStyle/>
        <a:p>
          <a:endParaRPr lang="fr-FR"/>
        </a:p>
      </dgm:t>
    </dgm:pt>
    <dgm:pt modelId="{26885210-0130-4857-A110-E3017C44A632}">
      <dgm:prSet phldrT="[Texte]"/>
      <dgm:spPr/>
      <dgm:t>
        <a:bodyPr/>
        <a:lstStyle/>
        <a:p>
          <a:r>
            <a:rPr lang="fr-BE" dirty="0"/>
            <a:t>Innove vraiment</a:t>
          </a:r>
          <a:endParaRPr lang="fr-FR" dirty="0"/>
        </a:p>
      </dgm:t>
    </dgm:pt>
    <dgm:pt modelId="{D17ADF28-7537-4FF7-8121-0D0A1B453FAC}" type="parTrans" cxnId="{A92D2EEF-EBD0-4F88-A91B-E26BDAFD334B}">
      <dgm:prSet/>
      <dgm:spPr/>
      <dgm:t>
        <a:bodyPr/>
        <a:lstStyle/>
        <a:p>
          <a:endParaRPr lang="fr-FR"/>
        </a:p>
      </dgm:t>
    </dgm:pt>
    <dgm:pt modelId="{56DCF198-9D63-4913-9E82-8D9182D58AF8}" type="sibTrans" cxnId="{A92D2EEF-EBD0-4F88-A91B-E26BDAFD334B}">
      <dgm:prSet/>
      <dgm:spPr/>
      <dgm:t>
        <a:bodyPr/>
        <a:lstStyle/>
        <a:p>
          <a:endParaRPr lang="fr-FR"/>
        </a:p>
      </dgm:t>
    </dgm:pt>
    <dgm:pt modelId="{D326ADD5-0277-4353-91A4-70CBF124F372}">
      <dgm:prSet phldrT="[Texte]"/>
      <dgm:spPr/>
      <dgm:t>
        <a:bodyPr/>
        <a:lstStyle/>
        <a:p>
          <a:r>
            <a:rPr lang="fr-BE"/>
            <a:t>Intéressante</a:t>
          </a:r>
          <a:endParaRPr lang="fr-FR" dirty="0"/>
        </a:p>
      </dgm:t>
    </dgm:pt>
    <dgm:pt modelId="{B4975A11-CBF1-4BFD-BC03-D9C7B7F0ED99}" type="parTrans" cxnId="{D3E508D1-3F9C-42CC-BCDD-AC8099A1D89C}">
      <dgm:prSet/>
      <dgm:spPr/>
      <dgm:t>
        <a:bodyPr/>
        <a:lstStyle/>
        <a:p>
          <a:endParaRPr lang="fr-FR"/>
        </a:p>
      </dgm:t>
    </dgm:pt>
    <dgm:pt modelId="{F92BDC18-1B81-4262-A581-CBF362D3B137}" type="sibTrans" cxnId="{D3E508D1-3F9C-42CC-BCDD-AC8099A1D89C}">
      <dgm:prSet/>
      <dgm:spPr/>
      <dgm:t>
        <a:bodyPr/>
        <a:lstStyle/>
        <a:p>
          <a:endParaRPr lang="fr-FR"/>
        </a:p>
      </dgm:t>
    </dgm:pt>
    <dgm:pt modelId="{7E00E290-56FC-4175-95C7-3E7AF80273D5}">
      <dgm:prSet phldrT="[Texte]"/>
      <dgm:spPr/>
      <dgm:t>
        <a:bodyPr/>
        <a:lstStyle/>
        <a:p>
          <a:r>
            <a:rPr lang="fr-FR" dirty="0"/>
            <a:t>Six collectes d’informations</a:t>
          </a:r>
        </a:p>
      </dgm:t>
    </dgm:pt>
    <dgm:pt modelId="{16A5CCF3-FA3E-485F-8B46-189D4C1CB516}" type="parTrans" cxnId="{D7618562-CE5A-4538-BB5E-5A418FFBD69F}">
      <dgm:prSet/>
      <dgm:spPr/>
      <dgm:t>
        <a:bodyPr/>
        <a:lstStyle/>
        <a:p>
          <a:endParaRPr lang="fr-FR"/>
        </a:p>
      </dgm:t>
    </dgm:pt>
    <dgm:pt modelId="{677619E7-0343-40D7-B391-3D5D13791D99}" type="sibTrans" cxnId="{D7618562-CE5A-4538-BB5E-5A418FFBD69F}">
      <dgm:prSet/>
      <dgm:spPr/>
      <dgm:t>
        <a:bodyPr/>
        <a:lstStyle/>
        <a:p>
          <a:endParaRPr lang="fr-FR"/>
        </a:p>
      </dgm:t>
    </dgm:pt>
    <dgm:pt modelId="{7486CF91-7396-4946-8491-580E9A4EB43C}">
      <dgm:prSet phldrT="[Texte]"/>
      <dgm:spPr/>
      <dgm:t>
        <a:bodyPr/>
        <a:lstStyle/>
        <a:p>
          <a:r>
            <a:rPr lang="fr-FR" dirty="0"/>
            <a:t>Six analyses croisées</a:t>
          </a:r>
        </a:p>
      </dgm:t>
    </dgm:pt>
    <dgm:pt modelId="{24E48E75-C538-46E1-B627-B71BD133889A}" type="parTrans" cxnId="{D9D86E72-6C93-4C59-A527-B442DFC2ED21}">
      <dgm:prSet/>
      <dgm:spPr/>
      <dgm:t>
        <a:bodyPr/>
        <a:lstStyle/>
        <a:p>
          <a:endParaRPr lang="fr-FR"/>
        </a:p>
      </dgm:t>
    </dgm:pt>
    <dgm:pt modelId="{1057FC39-7FBA-487E-A3B4-F7F790152223}" type="sibTrans" cxnId="{D9D86E72-6C93-4C59-A527-B442DFC2ED21}">
      <dgm:prSet/>
      <dgm:spPr/>
      <dgm:t>
        <a:bodyPr/>
        <a:lstStyle/>
        <a:p>
          <a:endParaRPr lang="fr-FR"/>
        </a:p>
      </dgm:t>
    </dgm:pt>
    <dgm:pt modelId="{572635B4-98BD-4EEF-AED5-170CB0B4FB71}" type="pres">
      <dgm:prSet presAssocID="{AEF1BD0F-B4B7-4CBF-BDAA-5D09E245D09B}" presName="Name0" presStyleCnt="0">
        <dgm:presLayoutVars>
          <dgm:dir/>
          <dgm:animLvl val="lvl"/>
          <dgm:resizeHandles val="exact"/>
        </dgm:presLayoutVars>
      </dgm:prSet>
      <dgm:spPr/>
    </dgm:pt>
    <dgm:pt modelId="{7879EA1F-0AEE-4D66-A121-2856CF5654B3}" type="pres">
      <dgm:prSet presAssocID="{D326ADD5-0277-4353-91A4-70CBF124F372}" presName="boxAndChildren" presStyleCnt="0"/>
      <dgm:spPr/>
    </dgm:pt>
    <dgm:pt modelId="{D4B160DB-B2D5-4834-A214-2933578E98E0}" type="pres">
      <dgm:prSet presAssocID="{D326ADD5-0277-4353-91A4-70CBF124F372}" presName="parentTextBox" presStyleLbl="node1" presStyleIdx="0" presStyleCnt="3"/>
      <dgm:spPr/>
    </dgm:pt>
    <dgm:pt modelId="{A5BFD4EC-3159-4C61-8231-C6BA28FADAD5}" type="pres">
      <dgm:prSet presAssocID="{D326ADD5-0277-4353-91A4-70CBF124F372}" presName="entireBox" presStyleLbl="node1" presStyleIdx="0" presStyleCnt="3"/>
      <dgm:spPr/>
    </dgm:pt>
    <dgm:pt modelId="{E2B16861-96C6-4CBC-834E-D0AE9AD100D9}" type="pres">
      <dgm:prSet presAssocID="{D326ADD5-0277-4353-91A4-70CBF124F372}" presName="descendantBox" presStyleCnt="0"/>
      <dgm:spPr/>
    </dgm:pt>
    <dgm:pt modelId="{D00A8D2F-7BE8-4ECA-9B49-C37901263AF5}" type="pres">
      <dgm:prSet presAssocID="{2C89C2F9-C55A-4F7F-9838-5F741B8151F7}" presName="childTextBox" presStyleLbl="fgAccFollowNode1" presStyleIdx="0" presStyleCnt="6">
        <dgm:presLayoutVars>
          <dgm:bulletEnabled val="1"/>
        </dgm:presLayoutVars>
      </dgm:prSet>
      <dgm:spPr/>
    </dgm:pt>
    <dgm:pt modelId="{733AEAFF-39C8-434E-BC0E-EF7AC10F7022}" type="pres">
      <dgm:prSet presAssocID="{26885210-0130-4857-A110-E3017C44A632}" presName="childTextBox" presStyleLbl="fgAccFollowNode1" presStyleIdx="1" presStyleCnt="6">
        <dgm:presLayoutVars>
          <dgm:bulletEnabled val="1"/>
        </dgm:presLayoutVars>
      </dgm:prSet>
      <dgm:spPr/>
    </dgm:pt>
    <dgm:pt modelId="{C980B9F6-C303-4D2F-A45B-6BAA6C349CCF}" type="pres">
      <dgm:prSet presAssocID="{C75477F0-872B-4987-ABCF-F6651480BE5B}" presName="sp" presStyleCnt="0"/>
      <dgm:spPr/>
    </dgm:pt>
    <dgm:pt modelId="{F2FC5824-D9ED-40B5-B61E-DF04DFB47112}" type="pres">
      <dgm:prSet presAssocID="{9C3FBBD9-F6F4-45C2-A2EB-57E5243F2BF3}" presName="arrowAndChildren" presStyleCnt="0"/>
      <dgm:spPr/>
    </dgm:pt>
    <dgm:pt modelId="{26F8AF22-EB3B-458F-BA04-4B52D008A8AC}" type="pres">
      <dgm:prSet presAssocID="{9C3FBBD9-F6F4-45C2-A2EB-57E5243F2BF3}" presName="parentTextArrow" presStyleLbl="node1" presStyleIdx="0" presStyleCnt="3"/>
      <dgm:spPr/>
    </dgm:pt>
    <dgm:pt modelId="{2C579FE3-2D1A-4678-AA91-E9DC8A77202C}" type="pres">
      <dgm:prSet presAssocID="{9C3FBBD9-F6F4-45C2-A2EB-57E5243F2BF3}" presName="arrow" presStyleLbl="node1" presStyleIdx="1" presStyleCnt="3"/>
      <dgm:spPr/>
    </dgm:pt>
    <dgm:pt modelId="{53B7ED57-AA45-40A7-98F2-5CE85B095C5D}" type="pres">
      <dgm:prSet presAssocID="{9C3FBBD9-F6F4-45C2-A2EB-57E5243F2BF3}" presName="descendantArrow" presStyleCnt="0"/>
      <dgm:spPr/>
    </dgm:pt>
    <dgm:pt modelId="{E9F9F6F8-02EA-4164-9D5F-39BBD33A4E41}" type="pres">
      <dgm:prSet presAssocID="{7E00E290-56FC-4175-95C7-3E7AF80273D5}" presName="childTextArrow" presStyleLbl="fgAccFollowNode1" presStyleIdx="2" presStyleCnt="6">
        <dgm:presLayoutVars>
          <dgm:bulletEnabled val="1"/>
        </dgm:presLayoutVars>
      </dgm:prSet>
      <dgm:spPr/>
    </dgm:pt>
    <dgm:pt modelId="{54291C3E-B503-4CE5-BB9E-02CF5FCFBF9E}" type="pres">
      <dgm:prSet presAssocID="{7486CF91-7396-4946-8491-580E9A4EB43C}" presName="childTextArrow" presStyleLbl="fgAccFollowNode1" presStyleIdx="3" presStyleCnt="6">
        <dgm:presLayoutVars>
          <dgm:bulletEnabled val="1"/>
        </dgm:presLayoutVars>
      </dgm:prSet>
      <dgm:spPr/>
    </dgm:pt>
    <dgm:pt modelId="{2CEC9C2D-E84F-42C3-B8F4-F522FE6FE0A0}" type="pres">
      <dgm:prSet presAssocID="{4C3A53B0-F813-4C47-B1E7-BA594293FF11}" presName="sp" presStyleCnt="0"/>
      <dgm:spPr/>
    </dgm:pt>
    <dgm:pt modelId="{98283288-5A15-495E-A355-0EFBE0A002F9}" type="pres">
      <dgm:prSet presAssocID="{5522206E-DAF3-4D33-A180-5DF7033AA80A}" presName="arrowAndChildren" presStyleCnt="0"/>
      <dgm:spPr/>
    </dgm:pt>
    <dgm:pt modelId="{49D7EFD8-6C18-4B99-AA11-9AC8CFCCB6A6}" type="pres">
      <dgm:prSet presAssocID="{5522206E-DAF3-4D33-A180-5DF7033AA80A}" presName="parentTextArrow" presStyleLbl="node1" presStyleIdx="1" presStyleCnt="3"/>
      <dgm:spPr/>
    </dgm:pt>
    <dgm:pt modelId="{0EC9CCA2-3114-4568-AFE2-9576AF99BAD8}" type="pres">
      <dgm:prSet presAssocID="{5522206E-DAF3-4D33-A180-5DF7033AA80A}" presName="arrow" presStyleLbl="node1" presStyleIdx="2" presStyleCnt="3" custLinFactNeighborX="781" custLinFactNeighborY="2009"/>
      <dgm:spPr/>
    </dgm:pt>
    <dgm:pt modelId="{607221A1-BFB6-446F-B7AD-53134B69A7E0}" type="pres">
      <dgm:prSet presAssocID="{5522206E-DAF3-4D33-A180-5DF7033AA80A}" presName="descendantArrow" presStyleCnt="0"/>
      <dgm:spPr/>
    </dgm:pt>
    <dgm:pt modelId="{DBB08D5D-463C-44F0-B15B-ECCA9B9E373A}" type="pres">
      <dgm:prSet presAssocID="{C3AE122A-F08F-47A2-9688-7EE76405489B}" presName="childTextArrow" presStyleLbl="fgAccFollowNode1" presStyleIdx="4" presStyleCnt="6">
        <dgm:presLayoutVars>
          <dgm:bulletEnabled val="1"/>
        </dgm:presLayoutVars>
      </dgm:prSet>
      <dgm:spPr/>
    </dgm:pt>
    <dgm:pt modelId="{4E892648-0B77-410C-825C-EB8183F85F71}" type="pres">
      <dgm:prSet presAssocID="{0479DEDC-5173-475A-94CD-4009F987AE20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BF58C0F-73B9-4586-A815-B6E0C4C544A9}" type="presOf" srcId="{7486CF91-7396-4946-8491-580E9A4EB43C}" destId="{54291C3E-B503-4CE5-BB9E-02CF5FCFBF9E}" srcOrd="0" destOrd="0" presId="urn:microsoft.com/office/officeart/2005/8/layout/process4"/>
    <dgm:cxn modelId="{BAD9E53A-D242-47EA-A544-3DA5DDE67EAC}" type="presOf" srcId="{5522206E-DAF3-4D33-A180-5DF7033AA80A}" destId="{0EC9CCA2-3114-4568-AFE2-9576AF99BAD8}" srcOrd="1" destOrd="0" presId="urn:microsoft.com/office/officeart/2005/8/layout/process4"/>
    <dgm:cxn modelId="{6278133F-0CFD-4D35-A9A1-C27BB4087879}" type="presOf" srcId="{26885210-0130-4857-A110-E3017C44A632}" destId="{733AEAFF-39C8-434E-BC0E-EF7AC10F7022}" srcOrd="0" destOrd="0" presId="urn:microsoft.com/office/officeart/2005/8/layout/process4"/>
    <dgm:cxn modelId="{01797A5E-32CE-497F-AD37-2FD0906C4F6A}" srcId="{AEF1BD0F-B4B7-4CBF-BDAA-5D09E245D09B}" destId="{5522206E-DAF3-4D33-A180-5DF7033AA80A}" srcOrd="0" destOrd="0" parTransId="{8E104F4E-E5D2-41F5-A50C-AB3702AA5B98}" sibTransId="{4C3A53B0-F813-4C47-B1E7-BA594293FF11}"/>
    <dgm:cxn modelId="{D7618562-CE5A-4538-BB5E-5A418FFBD69F}" srcId="{9C3FBBD9-F6F4-45C2-A2EB-57E5243F2BF3}" destId="{7E00E290-56FC-4175-95C7-3E7AF80273D5}" srcOrd="0" destOrd="0" parTransId="{16A5CCF3-FA3E-485F-8B46-189D4C1CB516}" sibTransId="{677619E7-0343-40D7-B391-3D5D13791D99}"/>
    <dgm:cxn modelId="{FFE04F45-8325-4B57-B16D-31729C5C1E5E}" type="presOf" srcId="{D326ADD5-0277-4353-91A4-70CBF124F372}" destId="{A5BFD4EC-3159-4C61-8231-C6BA28FADAD5}" srcOrd="1" destOrd="0" presId="urn:microsoft.com/office/officeart/2005/8/layout/process4"/>
    <dgm:cxn modelId="{B164886E-94EB-425D-A9A1-F43268B605CA}" type="presOf" srcId="{0479DEDC-5173-475A-94CD-4009F987AE20}" destId="{4E892648-0B77-410C-825C-EB8183F85F71}" srcOrd="0" destOrd="0" presId="urn:microsoft.com/office/officeart/2005/8/layout/process4"/>
    <dgm:cxn modelId="{D9D86E72-6C93-4C59-A527-B442DFC2ED21}" srcId="{9C3FBBD9-F6F4-45C2-A2EB-57E5243F2BF3}" destId="{7486CF91-7396-4946-8491-580E9A4EB43C}" srcOrd="1" destOrd="0" parTransId="{24E48E75-C538-46E1-B627-B71BD133889A}" sibTransId="{1057FC39-7FBA-487E-A3B4-F7F790152223}"/>
    <dgm:cxn modelId="{5DF4D172-21CA-42A6-9C9C-9D38E36461C9}" srcId="{D326ADD5-0277-4353-91A4-70CBF124F372}" destId="{2C89C2F9-C55A-4F7F-9838-5F741B8151F7}" srcOrd="0" destOrd="0" parTransId="{726FF88B-6AC2-4304-8B6A-CB346A53C705}" sibTransId="{FE53DC37-A62E-4094-967C-3E9BF82183D1}"/>
    <dgm:cxn modelId="{BB330E53-1B6B-4673-8E34-77E0FC5C0694}" type="presOf" srcId="{9C3FBBD9-F6F4-45C2-A2EB-57E5243F2BF3}" destId="{26F8AF22-EB3B-458F-BA04-4B52D008A8AC}" srcOrd="0" destOrd="0" presId="urn:microsoft.com/office/officeart/2005/8/layout/process4"/>
    <dgm:cxn modelId="{0E062076-D3B1-4239-82B7-2659991C5B18}" type="presOf" srcId="{D326ADD5-0277-4353-91A4-70CBF124F372}" destId="{D4B160DB-B2D5-4834-A214-2933578E98E0}" srcOrd="0" destOrd="0" presId="urn:microsoft.com/office/officeart/2005/8/layout/process4"/>
    <dgm:cxn modelId="{56133482-FDF6-4F85-9B05-F8F598BDDD6C}" srcId="{5522206E-DAF3-4D33-A180-5DF7033AA80A}" destId="{C3AE122A-F08F-47A2-9688-7EE76405489B}" srcOrd="0" destOrd="0" parTransId="{8AB86963-A0E3-4DF6-B007-394256131192}" sibTransId="{F61E7A51-420A-4C8C-AA03-5D7B189FF3B5}"/>
    <dgm:cxn modelId="{5D00D083-48F2-4A36-A218-9B5718AFAD3A}" type="presOf" srcId="{AEF1BD0F-B4B7-4CBF-BDAA-5D09E245D09B}" destId="{572635B4-98BD-4EEF-AED5-170CB0B4FB71}" srcOrd="0" destOrd="0" presId="urn:microsoft.com/office/officeart/2005/8/layout/process4"/>
    <dgm:cxn modelId="{662CACAC-5EC6-476A-8FB0-70545D1214D2}" srcId="{5522206E-DAF3-4D33-A180-5DF7033AA80A}" destId="{0479DEDC-5173-475A-94CD-4009F987AE20}" srcOrd="1" destOrd="0" parTransId="{2EBE165A-D704-4BF2-8F92-159D0068021B}" sibTransId="{966A01DD-C922-49AE-94C6-ACE2B6B72AE3}"/>
    <dgm:cxn modelId="{C3C75CB8-1FD3-4898-B7EE-67B1544801CD}" type="presOf" srcId="{5522206E-DAF3-4D33-A180-5DF7033AA80A}" destId="{49D7EFD8-6C18-4B99-AA11-9AC8CFCCB6A6}" srcOrd="0" destOrd="0" presId="urn:microsoft.com/office/officeart/2005/8/layout/process4"/>
    <dgm:cxn modelId="{A7F2F7B8-0814-4F70-ACAC-471EA951378A}" srcId="{AEF1BD0F-B4B7-4CBF-BDAA-5D09E245D09B}" destId="{9C3FBBD9-F6F4-45C2-A2EB-57E5243F2BF3}" srcOrd="1" destOrd="0" parTransId="{01C98E7C-A11C-4EF5-B371-8798AF83D848}" sibTransId="{C75477F0-872B-4987-ABCF-F6651480BE5B}"/>
    <dgm:cxn modelId="{F6DEBDCC-5B4B-4C27-82F3-3F20592FDB7B}" type="presOf" srcId="{9C3FBBD9-F6F4-45C2-A2EB-57E5243F2BF3}" destId="{2C579FE3-2D1A-4678-AA91-E9DC8A77202C}" srcOrd="1" destOrd="0" presId="urn:microsoft.com/office/officeart/2005/8/layout/process4"/>
    <dgm:cxn modelId="{A6477CCF-AFCF-4102-A7F6-0DCB641339C3}" type="presOf" srcId="{C3AE122A-F08F-47A2-9688-7EE76405489B}" destId="{DBB08D5D-463C-44F0-B15B-ECCA9B9E373A}" srcOrd="0" destOrd="0" presId="urn:microsoft.com/office/officeart/2005/8/layout/process4"/>
    <dgm:cxn modelId="{D3E508D1-3F9C-42CC-BCDD-AC8099A1D89C}" srcId="{AEF1BD0F-B4B7-4CBF-BDAA-5D09E245D09B}" destId="{D326ADD5-0277-4353-91A4-70CBF124F372}" srcOrd="2" destOrd="0" parTransId="{B4975A11-CBF1-4BFD-BC03-D9C7B7F0ED99}" sibTransId="{F92BDC18-1B81-4262-A581-CBF362D3B137}"/>
    <dgm:cxn modelId="{A92D2EEF-EBD0-4F88-A91B-E26BDAFD334B}" srcId="{D326ADD5-0277-4353-91A4-70CBF124F372}" destId="{26885210-0130-4857-A110-E3017C44A632}" srcOrd="1" destOrd="0" parTransId="{D17ADF28-7537-4FF7-8121-0D0A1B453FAC}" sibTransId="{56DCF198-9D63-4913-9E82-8D9182D58AF8}"/>
    <dgm:cxn modelId="{47B8B3F8-5836-4E90-AEFF-73C4DBAB4C28}" type="presOf" srcId="{2C89C2F9-C55A-4F7F-9838-5F741B8151F7}" destId="{D00A8D2F-7BE8-4ECA-9B49-C37901263AF5}" srcOrd="0" destOrd="0" presId="urn:microsoft.com/office/officeart/2005/8/layout/process4"/>
    <dgm:cxn modelId="{5BC3C8FD-A390-499D-9A35-339137610297}" type="presOf" srcId="{7E00E290-56FC-4175-95C7-3E7AF80273D5}" destId="{E9F9F6F8-02EA-4164-9D5F-39BBD33A4E41}" srcOrd="0" destOrd="0" presId="urn:microsoft.com/office/officeart/2005/8/layout/process4"/>
    <dgm:cxn modelId="{0DEAE72A-34CB-4DF5-AE8A-F9BAD52CF9D0}" type="presParOf" srcId="{572635B4-98BD-4EEF-AED5-170CB0B4FB71}" destId="{7879EA1F-0AEE-4D66-A121-2856CF5654B3}" srcOrd="0" destOrd="0" presId="urn:microsoft.com/office/officeart/2005/8/layout/process4"/>
    <dgm:cxn modelId="{C13AEF86-75F2-4404-9945-040EF93CAE01}" type="presParOf" srcId="{7879EA1F-0AEE-4D66-A121-2856CF5654B3}" destId="{D4B160DB-B2D5-4834-A214-2933578E98E0}" srcOrd="0" destOrd="0" presId="urn:microsoft.com/office/officeart/2005/8/layout/process4"/>
    <dgm:cxn modelId="{30071B97-52B8-45CB-BA65-AF8EA5AA97D0}" type="presParOf" srcId="{7879EA1F-0AEE-4D66-A121-2856CF5654B3}" destId="{A5BFD4EC-3159-4C61-8231-C6BA28FADAD5}" srcOrd="1" destOrd="0" presId="urn:microsoft.com/office/officeart/2005/8/layout/process4"/>
    <dgm:cxn modelId="{F336DCE5-0BFA-420D-98EA-AD7661319DA8}" type="presParOf" srcId="{7879EA1F-0AEE-4D66-A121-2856CF5654B3}" destId="{E2B16861-96C6-4CBC-834E-D0AE9AD100D9}" srcOrd="2" destOrd="0" presId="urn:microsoft.com/office/officeart/2005/8/layout/process4"/>
    <dgm:cxn modelId="{C444028D-6B1D-4385-AB5D-DBC03BA96702}" type="presParOf" srcId="{E2B16861-96C6-4CBC-834E-D0AE9AD100D9}" destId="{D00A8D2F-7BE8-4ECA-9B49-C37901263AF5}" srcOrd="0" destOrd="0" presId="urn:microsoft.com/office/officeart/2005/8/layout/process4"/>
    <dgm:cxn modelId="{B09D2AAB-A08D-4E14-968F-E5D16A1C925E}" type="presParOf" srcId="{E2B16861-96C6-4CBC-834E-D0AE9AD100D9}" destId="{733AEAFF-39C8-434E-BC0E-EF7AC10F7022}" srcOrd="1" destOrd="0" presId="urn:microsoft.com/office/officeart/2005/8/layout/process4"/>
    <dgm:cxn modelId="{8AC02C96-0A3B-40C7-B50A-D265D8B75ADE}" type="presParOf" srcId="{572635B4-98BD-4EEF-AED5-170CB0B4FB71}" destId="{C980B9F6-C303-4D2F-A45B-6BAA6C349CCF}" srcOrd="1" destOrd="0" presId="urn:microsoft.com/office/officeart/2005/8/layout/process4"/>
    <dgm:cxn modelId="{34FE9F94-7C5E-44CB-A957-AB5683141BA7}" type="presParOf" srcId="{572635B4-98BD-4EEF-AED5-170CB0B4FB71}" destId="{F2FC5824-D9ED-40B5-B61E-DF04DFB47112}" srcOrd="2" destOrd="0" presId="urn:microsoft.com/office/officeart/2005/8/layout/process4"/>
    <dgm:cxn modelId="{798F2BEF-EF6B-4561-9442-0456B004DC14}" type="presParOf" srcId="{F2FC5824-D9ED-40B5-B61E-DF04DFB47112}" destId="{26F8AF22-EB3B-458F-BA04-4B52D008A8AC}" srcOrd="0" destOrd="0" presId="urn:microsoft.com/office/officeart/2005/8/layout/process4"/>
    <dgm:cxn modelId="{D5A4BB3A-E688-40B7-BE84-A260A3A62A03}" type="presParOf" srcId="{F2FC5824-D9ED-40B5-B61E-DF04DFB47112}" destId="{2C579FE3-2D1A-4678-AA91-E9DC8A77202C}" srcOrd="1" destOrd="0" presId="urn:microsoft.com/office/officeart/2005/8/layout/process4"/>
    <dgm:cxn modelId="{2243E7CD-9621-4E56-94BF-277C654243D8}" type="presParOf" srcId="{F2FC5824-D9ED-40B5-B61E-DF04DFB47112}" destId="{53B7ED57-AA45-40A7-98F2-5CE85B095C5D}" srcOrd="2" destOrd="0" presId="urn:microsoft.com/office/officeart/2005/8/layout/process4"/>
    <dgm:cxn modelId="{5464958C-2B2E-4F0A-A897-883DE4E4A334}" type="presParOf" srcId="{53B7ED57-AA45-40A7-98F2-5CE85B095C5D}" destId="{E9F9F6F8-02EA-4164-9D5F-39BBD33A4E41}" srcOrd="0" destOrd="0" presId="urn:microsoft.com/office/officeart/2005/8/layout/process4"/>
    <dgm:cxn modelId="{638E6B28-F00F-450B-87D9-26FD69CC9E7F}" type="presParOf" srcId="{53B7ED57-AA45-40A7-98F2-5CE85B095C5D}" destId="{54291C3E-B503-4CE5-BB9E-02CF5FCFBF9E}" srcOrd="1" destOrd="0" presId="urn:microsoft.com/office/officeart/2005/8/layout/process4"/>
    <dgm:cxn modelId="{7D55ADE9-8023-4F6D-B067-D37A50E4255D}" type="presParOf" srcId="{572635B4-98BD-4EEF-AED5-170CB0B4FB71}" destId="{2CEC9C2D-E84F-42C3-B8F4-F522FE6FE0A0}" srcOrd="3" destOrd="0" presId="urn:microsoft.com/office/officeart/2005/8/layout/process4"/>
    <dgm:cxn modelId="{B38D03ED-DBEF-4975-B821-501794F983D5}" type="presParOf" srcId="{572635B4-98BD-4EEF-AED5-170CB0B4FB71}" destId="{98283288-5A15-495E-A355-0EFBE0A002F9}" srcOrd="4" destOrd="0" presId="urn:microsoft.com/office/officeart/2005/8/layout/process4"/>
    <dgm:cxn modelId="{A8D43CA7-C9A8-4A68-B66F-162ED9C52F39}" type="presParOf" srcId="{98283288-5A15-495E-A355-0EFBE0A002F9}" destId="{49D7EFD8-6C18-4B99-AA11-9AC8CFCCB6A6}" srcOrd="0" destOrd="0" presId="urn:microsoft.com/office/officeart/2005/8/layout/process4"/>
    <dgm:cxn modelId="{47937512-FE7A-4896-BD7F-01FD80B7903E}" type="presParOf" srcId="{98283288-5A15-495E-A355-0EFBE0A002F9}" destId="{0EC9CCA2-3114-4568-AFE2-9576AF99BAD8}" srcOrd="1" destOrd="0" presId="urn:microsoft.com/office/officeart/2005/8/layout/process4"/>
    <dgm:cxn modelId="{A60798CB-D5A9-4F72-832E-DCD3CF1A62B1}" type="presParOf" srcId="{98283288-5A15-495E-A355-0EFBE0A002F9}" destId="{607221A1-BFB6-446F-B7AD-53134B69A7E0}" srcOrd="2" destOrd="0" presId="urn:microsoft.com/office/officeart/2005/8/layout/process4"/>
    <dgm:cxn modelId="{33BF863A-129A-40E1-88B4-BBF0558D6EB0}" type="presParOf" srcId="{607221A1-BFB6-446F-B7AD-53134B69A7E0}" destId="{DBB08D5D-463C-44F0-B15B-ECCA9B9E373A}" srcOrd="0" destOrd="0" presId="urn:microsoft.com/office/officeart/2005/8/layout/process4"/>
    <dgm:cxn modelId="{6C1598DF-A8A3-4268-ADB0-0145CF1DA28D}" type="presParOf" srcId="{607221A1-BFB6-446F-B7AD-53134B69A7E0}" destId="{4E892648-0B77-410C-825C-EB8183F85F7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30823-61BC-4810-AAA2-ED5180DC379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4A3B71E-050C-40DE-B784-02B165B39823}">
      <dgm:prSet phldrT="[Texte]"/>
      <dgm:spPr/>
      <dgm:t>
        <a:bodyPr/>
        <a:lstStyle/>
        <a:p>
          <a:r>
            <a:rPr lang="fr-BE" dirty="0"/>
            <a:t>Rapide (trois jours à quatre jours) </a:t>
          </a:r>
          <a:endParaRPr lang="fr-FR" dirty="0"/>
        </a:p>
      </dgm:t>
    </dgm:pt>
    <dgm:pt modelId="{927E9204-449A-4F8C-A2B9-ADA8D94367A4}" type="parTrans" cxnId="{A87A9E5E-676A-401B-865E-7A83840D5527}">
      <dgm:prSet/>
      <dgm:spPr/>
      <dgm:t>
        <a:bodyPr/>
        <a:lstStyle/>
        <a:p>
          <a:endParaRPr lang="fr-FR"/>
        </a:p>
      </dgm:t>
    </dgm:pt>
    <dgm:pt modelId="{BBDF5DC4-3548-4FDC-8CD5-1C9A56B32857}" type="sibTrans" cxnId="{A87A9E5E-676A-401B-865E-7A83840D5527}">
      <dgm:prSet/>
      <dgm:spPr/>
      <dgm:t>
        <a:bodyPr/>
        <a:lstStyle/>
        <a:p>
          <a:endParaRPr lang="fr-FR"/>
        </a:p>
      </dgm:t>
    </dgm:pt>
    <dgm:pt modelId="{5571FA32-2DFB-48DA-9CC7-521FEBE659E7}">
      <dgm:prSet phldrT="[Texte]"/>
      <dgm:spPr/>
      <dgm:t>
        <a:bodyPr/>
        <a:lstStyle/>
        <a:p>
          <a:r>
            <a:rPr lang="fr-BE" dirty="0"/>
            <a:t>½ journée de collecte	</a:t>
          </a:r>
          <a:endParaRPr lang="fr-FR" dirty="0"/>
        </a:p>
      </dgm:t>
    </dgm:pt>
    <dgm:pt modelId="{A769EDF5-C572-40CC-AFA8-3DEF8174134B}" type="parTrans" cxnId="{64CC5AC5-DFA5-4C08-B0E6-72CCF2EEC5D3}">
      <dgm:prSet/>
      <dgm:spPr/>
      <dgm:t>
        <a:bodyPr/>
        <a:lstStyle/>
        <a:p>
          <a:endParaRPr lang="fr-FR"/>
        </a:p>
      </dgm:t>
    </dgm:pt>
    <dgm:pt modelId="{4D5E5F04-44CE-4E36-8142-76E0DF45FCEC}" type="sibTrans" cxnId="{64CC5AC5-DFA5-4C08-B0E6-72CCF2EEC5D3}">
      <dgm:prSet/>
      <dgm:spPr/>
      <dgm:t>
        <a:bodyPr/>
        <a:lstStyle/>
        <a:p>
          <a:endParaRPr lang="fr-FR"/>
        </a:p>
      </dgm:t>
    </dgm:pt>
    <dgm:pt modelId="{8DC23359-2B1A-4A21-B76E-6399B7A6CD1E}">
      <dgm:prSet phldrT="[Texte]"/>
      <dgm:spPr/>
      <dgm:t>
        <a:bodyPr/>
        <a:lstStyle/>
        <a:p>
          <a:r>
            <a:rPr lang="fr-BE" dirty="0"/>
            <a:t>2 ½ journées d’analyse</a:t>
          </a:r>
          <a:endParaRPr lang="fr-FR" dirty="0"/>
        </a:p>
      </dgm:t>
    </dgm:pt>
    <dgm:pt modelId="{1AFCAAEB-B467-45C2-8E7B-E473580B894A}" type="parTrans" cxnId="{9A50FF54-9006-4027-8671-B1569F6EA724}">
      <dgm:prSet/>
      <dgm:spPr/>
      <dgm:t>
        <a:bodyPr/>
        <a:lstStyle/>
        <a:p>
          <a:endParaRPr lang="fr-FR"/>
        </a:p>
      </dgm:t>
    </dgm:pt>
    <dgm:pt modelId="{954EB9FE-43E0-4944-9E30-35200A2223AD}" type="sibTrans" cxnId="{9A50FF54-9006-4027-8671-B1569F6EA724}">
      <dgm:prSet/>
      <dgm:spPr/>
      <dgm:t>
        <a:bodyPr/>
        <a:lstStyle/>
        <a:p>
          <a:endParaRPr lang="fr-FR"/>
        </a:p>
      </dgm:t>
    </dgm:pt>
    <dgm:pt modelId="{96592A2A-B009-48B3-B213-81200D54C2E1}">
      <dgm:prSet phldrT="[Texte]"/>
      <dgm:spPr/>
      <dgm:t>
        <a:bodyPr/>
        <a:lstStyle/>
        <a:p>
          <a:r>
            <a:rPr lang="fr-BE" dirty="0"/>
            <a:t>Innovant</a:t>
          </a:r>
          <a:endParaRPr lang="fr-FR" dirty="0"/>
        </a:p>
      </dgm:t>
    </dgm:pt>
    <dgm:pt modelId="{D7588081-4D42-4E6F-88D3-CCFE1436C9A5}" type="parTrans" cxnId="{8E5EF9D6-60E1-452B-BE4F-EEFC3253B401}">
      <dgm:prSet/>
      <dgm:spPr/>
      <dgm:t>
        <a:bodyPr/>
        <a:lstStyle/>
        <a:p>
          <a:endParaRPr lang="fr-FR"/>
        </a:p>
      </dgm:t>
    </dgm:pt>
    <dgm:pt modelId="{002091F7-3CEF-4468-BB0D-35BDA7D68142}" type="sibTrans" cxnId="{8E5EF9D6-60E1-452B-BE4F-EEFC3253B401}">
      <dgm:prSet/>
      <dgm:spPr/>
      <dgm:t>
        <a:bodyPr/>
        <a:lstStyle/>
        <a:p>
          <a:endParaRPr lang="fr-FR"/>
        </a:p>
      </dgm:t>
    </dgm:pt>
    <dgm:pt modelId="{CB50154B-FF73-49E2-BF78-ADD575F0FA08}">
      <dgm:prSet phldrT="[Texte]"/>
      <dgm:spPr/>
      <dgm:t>
        <a:bodyPr/>
        <a:lstStyle/>
        <a:p>
          <a:r>
            <a:rPr lang="fr-BE" dirty="0"/>
            <a:t>Intéressant</a:t>
          </a:r>
          <a:endParaRPr lang="fr-FR" dirty="0"/>
        </a:p>
      </dgm:t>
    </dgm:pt>
    <dgm:pt modelId="{7AED10E3-505D-4AE3-8C5A-E38835CF849D}" type="parTrans" cxnId="{46B023AF-8CD6-4AB3-8859-AF24F003A713}">
      <dgm:prSet/>
      <dgm:spPr/>
      <dgm:t>
        <a:bodyPr/>
        <a:lstStyle/>
        <a:p>
          <a:endParaRPr lang="fr-FR"/>
        </a:p>
      </dgm:t>
    </dgm:pt>
    <dgm:pt modelId="{9EAB3225-2CE4-4CC8-B1E2-30CBD13B866A}" type="sibTrans" cxnId="{46B023AF-8CD6-4AB3-8859-AF24F003A713}">
      <dgm:prSet/>
      <dgm:spPr/>
      <dgm:t>
        <a:bodyPr/>
        <a:lstStyle/>
        <a:p>
          <a:endParaRPr lang="fr-FR"/>
        </a:p>
      </dgm:t>
    </dgm:pt>
    <dgm:pt modelId="{C775441F-5D54-44DB-95A9-214F3F460D45}">
      <dgm:prSet phldrT="[Texte]"/>
      <dgm:spPr/>
      <dgm:t>
        <a:bodyPr/>
        <a:lstStyle/>
        <a:p>
          <a:r>
            <a:rPr lang="fr-BE" dirty="0"/>
            <a:t>Retour structuré</a:t>
          </a:r>
          <a:endParaRPr lang="fr-FR" dirty="0"/>
        </a:p>
      </dgm:t>
    </dgm:pt>
    <dgm:pt modelId="{813EF2CC-574E-426A-8299-5B37BA9AD142}" type="parTrans" cxnId="{0E80A5D5-A2AE-4BEA-84A8-6B4DB928D623}">
      <dgm:prSet/>
      <dgm:spPr/>
      <dgm:t>
        <a:bodyPr/>
        <a:lstStyle/>
        <a:p>
          <a:endParaRPr lang="fr-FR"/>
        </a:p>
      </dgm:t>
    </dgm:pt>
    <dgm:pt modelId="{2D3D9DBE-88D3-4E59-916A-5B6FFAE42C41}" type="sibTrans" cxnId="{0E80A5D5-A2AE-4BEA-84A8-6B4DB928D623}">
      <dgm:prSet/>
      <dgm:spPr/>
      <dgm:t>
        <a:bodyPr/>
        <a:lstStyle/>
        <a:p>
          <a:endParaRPr lang="fr-FR"/>
        </a:p>
      </dgm:t>
    </dgm:pt>
    <dgm:pt modelId="{59B5FD50-ED64-4A2F-AD37-82B1F3C2CD08}">
      <dgm:prSet phldrT="[Texte]"/>
      <dgm:spPr/>
      <dgm:t>
        <a:bodyPr/>
        <a:lstStyle/>
        <a:p>
          <a:r>
            <a:rPr lang="fr-BE" dirty="0"/>
            <a:t>Prépare les décisions</a:t>
          </a:r>
          <a:endParaRPr lang="fr-FR" dirty="0"/>
        </a:p>
      </dgm:t>
    </dgm:pt>
    <dgm:pt modelId="{0C83C159-F5CB-4917-A40F-C6DFA4D3EE11}" type="parTrans" cxnId="{E6FB5D04-2CF2-4391-9661-CAC631D33481}">
      <dgm:prSet/>
      <dgm:spPr/>
      <dgm:t>
        <a:bodyPr/>
        <a:lstStyle/>
        <a:p>
          <a:endParaRPr lang="fr-FR"/>
        </a:p>
      </dgm:t>
    </dgm:pt>
    <dgm:pt modelId="{6753917A-3459-47B2-A766-5894E6054038}" type="sibTrans" cxnId="{E6FB5D04-2CF2-4391-9661-CAC631D33481}">
      <dgm:prSet/>
      <dgm:spPr/>
      <dgm:t>
        <a:bodyPr/>
        <a:lstStyle/>
        <a:p>
          <a:endParaRPr lang="fr-FR"/>
        </a:p>
      </dgm:t>
    </dgm:pt>
    <dgm:pt modelId="{772CB9A0-AD9A-409C-AE5F-F0D69479C67C}">
      <dgm:prSet phldrT="[Texte]"/>
      <dgm:spPr/>
      <dgm:t>
        <a:bodyPr/>
        <a:lstStyle/>
        <a:p>
          <a:r>
            <a:rPr lang="fr-BE" dirty="0"/>
            <a:t>6 points de vues, six angles, six points de vue</a:t>
          </a:r>
          <a:endParaRPr lang="fr-FR" dirty="0"/>
        </a:p>
      </dgm:t>
    </dgm:pt>
    <dgm:pt modelId="{0385E5F3-8EDB-48A3-AA5B-AEFC3D11BA07}" type="parTrans" cxnId="{F523F704-050A-4E38-94B0-B5689C9EDEDA}">
      <dgm:prSet/>
      <dgm:spPr/>
      <dgm:t>
        <a:bodyPr/>
        <a:lstStyle/>
        <a:p>
          <a:endParaRPr lang="fr-FR"/>
        </a:p>
      </dgm:t>
    </dgm:pt>
    <dgm:pt modelId="{643B14F8-07D3-4966-8818-CFA5F38240F0}" type="sibTrans" cxnId="{F523F704-050A-4E38-94B0-B5689C9EDEDA}">
      <dgm:prSet/>
      <dgm:spPr/>
      <dgm:t>
        <a:bodyPr/>
        <a:lstStyle/>
        <a:p>
          <a:endParaRPr lang="fr-FR"/>
        </a:p>
      </dgm:t>
    </dgm:pt>
    <dgm:pt modelId="{066EF54E-B9BA-43B3-9C18-198AECA0C18F}">
      <dgm:prSet phldrT="[Texte]"/>
      <dgm:spPr/>
      <dgm:t>
        <a:bodyPr/>
        <a:lstStyle/>
        <a:p>
          <a:r>
            <a:rPr lang="fr-BE" dirty="0"/>
            <a:t>126 unités d’information</a:t>
          </a:r>
          <a:endParaRPr lang="fr-FR" dirty="0"/>
        </a:p>
      </dgm:t>
    </dgm:pt>
    <dgm:pt modelId="{EE461E5D-9437-4922-BC00-8BD7A64034ED}" type="parTrans" cxnId="{B9BBF918-48A8-4C6A-B4E4-B9B5245D3703}">
      <dgm:prSet/>
      <dgm:spPr/>
      <dgm:t>
        <a:bodyPr/>
        <a:lstStyle/>
        <a:p>
          <a:endParaRPr lang="fr-FR"/>
        </a:p>
      </dgm:t>
    </dgm:pt>
    <dgm:pt modelId="{D2431E4E-EF45-46DE-9C75-B908ED5A1922}" type="sibTrans" cxnId="{B9BBF918-48A8-4C6A-B4E4-B9B5245D3703}">
      <dgm:prSet/>
      <dgm:spPr/>
      <dgm:t>
        <a:bodyPr/>
        <a:lstStyle/>
        <a:p>
          <a:endParaRPr lang="fr-FR"/>
        </a:p>
      </dgm:t>
    </dgm:pt>
    <dgm:pt modelId="{083191E2-43BD-430C-8100-95DAF981B52C}" type="pres">
      <dgm:prSet presAssocID="{AA530823-61BC-4810-AAA2-ED5180DC3793}" presName="Name0" presStyleCnt="0">
        <dgm:presLayoutVars>
          <dgm:dir/>
          <dgm:animLvl val="lvl"/>
          <dgm:resizeHandles val="exact"/>
        </dgm:presLayoutVars>
      </dgm:prSet>
      <dgm:spPr/>
    </dgm:pt>
    <dgm:pt modelId="{8F0F3393-AE6F-4F4C-ACE8-0B51EDEB197E}" type="pres">
      <dgm:prSet presAssocID="{CB50154B-FF73-49E2-BF78-ADD575F0FA08}" presName="boxAndChildren" presStyleCnt="0"/>
      <dgm:spPr/>
    </dgm:pt>
    <dgm:pt modelId="{0EA936D8-AB72-472F-A0C0-882C1962FA4A}" type="pres">
      <dgm:prSet presAssocID="{CB50154B-FF73-49E2-BF78-ADD575F0FA08}" presName="parentTextBox" presStyleLbl="node1" presStyleIdx="0" presStyleCnt="3"/>
      <dgm:spPr/>
    </dgm:pt>
    <dgm:pt modelId="{30A6A392-6B56-4219-988D-236BBDCD22BC}" type="pres">
      <dgm:prSet presAssocID="{CB50154B-FF73-49E2-BF78-ADD575F0FA08}" presName="entireBox" presStyleLbl="node1" presStyleIdx="0" presStyleCnt="3"/>
      <dgm:spPr/>
    </dgm:pt>
    <dgm:pt modelId="{06200A2B-D7A1-4382-A5A8-70844A7ED807}" type="pres">
      <dgm:prSet presAssocID="{CB50154B-FF73-49E2-BF78-ADD575F0FA08}" presName="descendantBox" presStyleCnt="0"/>
      <dgm:spPr/>
    </dgm:pt>
    <dgm:pt modelId="{0D1F3399-D906-45BF-9868-9B1547AA6F26}" type="pres">
      <dgm:prSet presAssocID="{C775441F-5D54-44DB-95A9-214F3F460D45}" presName="childTextBox" presStyleLbl="fgAccFollowNode1" presStyleIdx="0" presStyleCnt="6">
        <dgm:presLayoutVars>
          <dgm:bulletEnabled val="1"/>
        </dgm:presLayoutVars>
      </dgm:prSet>
      <dgm:spPr/>
    </dgm:pt>
    <dgm:pt modelId="{2535AFEE-0626-4302-8BCC-D105CB5176FA}" type="pres">
      <dgm:prSet presAssocID="{59B5FD50-ED64-4A2F-AD37-82B1F3C2CD08}" presName="childTextBox" presStyleLbl="fgAccFollowNode1" presStyleIdx="1" presStyleCnt="6">
        <dgm:presLayoutVars>
          <dgm:bulletEnabled val="1"/>
        </dgm:presLayoutVars>
      </dgm:prSet>
      <dgm:spPr/>
    </dgm:pt>
    <dgm:pt modelId="{F26F35FB-1CF4-49B0-8CC7-BA844FDFCB76}" type="pres">
      <dgm:prSet presAssocID="{002091F7-3CEF-4468-BB0D-35BDA7D68142}" presName="sp" presStyleCnt="0"/>
      <dgm:spPr/>
    </dgm:pt>
    <dgm:pt modelId="{C5AE54E1-C72E-4BD6-9215-50134CAFEF81}" type="pres">
      <dgm:prSet presAssocID="{96592A2A-B009-48B3-B213-81200D54C2E1}" presName="arrowAndChildren" presStyleCnt="0"/>
      <dgm:spPr/>
    </dgm:pt>
    <dgm:pt modelId="{218C7EF6-DC2C-4FFA-B045-6BFF393E9F86}" type="pres">
      <dgm:prSet presAssocID="{96592A2A-B009-48B3-B213-81200D54C2E1}" presName="parentTextArrow" presStyleLbl="node1" presStyleIdx="0" presStyleCnt="3"/>
      <dgm:spPr/>
    </dgm:pt>
    <dgm:pt modelId="{F36BB1A1-A91B-4BBA-BAD4-0FC5439A7F31}" type="pres">
      <dgm:prSet presAssocID="{96592A2A-B009-48B3-B213-81200D54C2E1}" presName="arrow" presStyleLbl="node1" presStyleIdx="1" presStyleCnt="3"/>
      <dgm:spPr/>
    </dgm:pt>
    <dgm:pt modelId="{F528B076-B075-4AF4-9968-E863950A919D}" type="pres">
      <dgm:prSet presAssocID="{96592A2A-B009-48B3-B213-81200D54C2E1}" presName="descendantArrow" presStyleCnt="0"/>
      <dgm:spPr/>
    </dgm:pt>
    <dgm:pt modelId="{573F9B23-3203-4927-966F-66E01700A4A0}" type="pres">
      <dgm:prSet presAssocID="{772CB9A0-AD9A-409C-AE5F-F0D69479C67C}" presName="childTextArrow" presStyleLbl="fgAccFollowNode1" presStyleIdx="2" presStyleCnt="6">
        <dgm:presLayoutVars>
          <dgm:bulletEnabled val="1"/>
        </dgm:presLayoutVars>
      </dgm:prSet>
      <dgm:spPr/>
    </dgm:pt>
    <dgm:pt modelId="{31D6B695-967B-4B15-BA51-9A26B7F57DB3}" type="pres">
      <dgm:prSet presAssocID="{066EF54E-B9BA-43B3-9C18-198AECA0C18F}" presName="childTextArrow" presStyleLbl="fgAccFollowNode1" presStyleIdx="3" presStyleCnt="6">
        <dgm:presLayoutVars>
          <dgm:bulletEnabled val="1"/>
        </dgm:presLayoutVars>
      </dgm:prSet>
      <dgm:spPr/>
    </dgm:pt>
    <dgm:pt modelId="{E6939667-8F5B-48AF-8502-8CFDE85CBAEB}" type="pres">
      <dgm:prSet presAssocID="{BBDF5DC4-3548-4FDC-8CD5-1C9A56B32857}" presName="sp" presStyleCnt="0"/>
      <dgm:spPr/>
    </dgm:pt>
    <dgm:pt modelId="{05FEBD1B-D0BB-4C63-9613-D747DE5F3544}" type="pres">
      <dgm:prSet presAssocID="{24A3B71E-050C-40DE-B784-02B165B39823}" presName="arrowAndChildren" presStyleCnt="0"/>
      <dgm:spPr/>
    </dgm:pt>
    <dgm:pt modelId="{174D6CAA-D77F-4F92-8795-0F6418F4C4B3}" type="pres">
      <dgm:prSet presAssocID="{24A3B71E-050C-40DE-B784-02B165B39823}" presName="parentTextArrow" presStyleLbl="node1" presStyleIdx="1" presStyleCnt="3"/>
      <dgm:spPr/>
    </dgm:pt>
    <dgm:pt modelId="{D50E5A46-55CE-4621-B226-67CC0982FCB8}" type="pres">
      <dgm:prSet presAssocID="{24A3B71E-050C-40DE-B784-02B165B39823}" presName="arrow" presStyleLbl="node1" presStyleIdx="2" presStyleCnt="3" custLinFactNeighborX="-769" custLinFactNeighborY="-13714"/>
      <dgm:spPr/>
    </dgm:pt>
    <dgm:pt modelId="{7906A9B2-EDB8-4BDB-A8A5-4CA453A856FB}" type="pres">
      <dgm:prSet presAssocID="{24A3B71E-050C-40DE-B784-02B165B39823}" presName="descendantArrow" presStyleCnt="0"/>
      <dgm:spPr/>
    </dgm:pt>
    <dgm:pt modelId="{7BE03547-3D6D-4E07-A4A9-1468292E3BAE}" type="pres">
      <dgm:prSet presAssocID="{5571FA32-2DFB-48DA-9CC7-521FEBE659E7}" presName="childTextArrow" presStyleLbl="fgAccFollowNode1" presStyleIdx="4" presStyleCnt="6">
        <dgm:presLayoutVars>
          <dgm:bulletEnabled val="1"/>
        </dgm:presLayoutVars>
      </dgm:prSet>
      <dgm:spPr/>
    </dgm:pt>
    <dgm:pt modelId="{1FB2D9D4-DC19-4164-AA16-03782F9D3020}" type="pres">
      <dgm:prSet presAssocID="{8DC23359-2B1A-4A21-B76E-6399B7A6CD1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E6FB5D04-2CF2-4391-9661-CAC631D33481}" srcId="{CB50154B-FF73-49E2-BF78-ADD575F0FA08}" destId="{59B5FD50-ED64-4A2F-AD37-82B1F3C2CD08}" srcOrd="1" destOrd="0" parTransId="{0C83C159-F5CB-4917-A40F-C6DFA4D3EE11}" sibTransId="{6753917A-3459-47B2-A766-5894E6054038}"/>
    <dgm:cxn modelId="{F523F704-050A-4E38-94B0-B5689C9EDEDA}" srcId="{96592A2A-B009-48B3-B213-81200D54C2E1}" destId="{772CB9A0-AD9A-409C-AE5F-F0D69479C67C}" srcOrd="0" destOrd="0" parTransId="{0385E5F3-8EDB-48A3-AA5B-AEFC3D11BA07}" sibTransId="{643B14F8-07D3-4966-8818-CFA5F38240F0}"/>
    <dgm:cxn modelId="{B9BBF918-48A8-4C6A-B4E4-B9B5245D3703}" srcId="{96592A2A-B009-48B3-B213-81200D54C2E1}" destId="{066EF54E-B9BA-43B3-9C18-198AECA0C18F}" srcOrd="1" destOrd="0" parTransId="{EE461E5D-9437-4922-BC00-8BD7A64034ED}" sibTransId="{D2431E4E-EF45-46DE-9C75-B908ED5A1922}"/>
    <dgm:cxn modelId="{462E8B1F-4641-4350-8E26-6650A919FA11}" type="presOf" srcId="{AA530823-61BC-4810-AAA2-ED5180DC3793}" destId="{083191E2-43BD-430C-8100-95DAF981B52C}" srcOrd="0" destOrd="0" presId="urn:microsoft.com/office/officeart/2005/8/layout/process4"/>
    <dgm:cxn modelId="{64366625-9949-456D-A149-A295D03C7585}" type="presOf" srcId="{CB50154B-FF73-49E2-BF78-ADD575F0FA08}" destId="{0EA936D8-AB72-472F-A0C0-882C1962FA4A}" srcOrd="0" destOrd="0" presId="urn:microsoft.com/office/officeart/2005/8/layout/process4"/>
    <dgm:cxn modelId="{33E9705B-CBFD-4B7D-A94E-237320247506}" type="presOf" srcId="{96592A2A-B009-48B3-B213-81200D54C2E1}" destId="{F36BB1A1-A91B-4BBA-BAD4-0FC5439A7F31}" srcOrd="1" destOrd="0" presId="urn:microsoft.com/office/officeart/2005/8/layout/process4"/>
    <dgm:cxn modelId="{091AF95B-9BE5-4744-988A-90075232490E}" type="presOf" srcId="{066EF54E-B9BA-43B3-9C18-198AECA0C18F}" destId="{31D6B695-967B-4B15-BA51-9A26B7F57DB3}" srcOrd="0" destOrd="0" presId="urn:microsoft.com/office/officeart/2005/8/layout/process4"/>
    <dgm:cxn modelId="{A87A9E5E-676A-401B-865E-7A83840D5527}" srcId="{AA530823-61BC-4810-AAA2-ED5180DC3793}" destId="{24A3B71E-050C-40DE-B784-02B165B39823}" srcOrd="0" destOrd="0" parTransId="{927E9204-449A-4F8C-A2B9-ADA8D94367A4}" sibTransId="{BBDF5DC4-3548-4FDC-8CD5-1C9A56B32857}"/>
    <dgm:cxn modelId="{9A50FF54-9006-4027-8671-B1569F6EA724}" srcId="{24A3B71E-050C-40DE-B784-02B165B39823}" destId="{8DC23359-2B1A-4A21-B76E-6399B7A6CD1E}" srcOrd="1" destOrd="0" parTransId="{1AFCAAEB-B467-45C2-8E7B-E473580B894A}" sibTransId="{954EB9FE-43E0-4944-9E30-35200A2223AD}"/>
    <dgm:cxn modelId="{1B535C81-7B2C-415C-AECA-8AE3FF923B29}" type="presOf" srcId="{24A3B71E-050C-40DE-B784-02B165B39823}" destId="{D50E5A46-55CE-4621-B226-67CC0982FCB8}" srcOrd="1" destOrd="0" presId="urn:microsoft.com/office/officeart/2005/8/layout/process4"/>
    <dgm:cxn modelId="{FE76B899-CCDE-4366-943A-990F4C4D1C9B}" type="presOf" srcId="{96592A2A-B009-48B3-B213-81200D54C2E1}" destId="{218C7EF6-DC2C-4FFA-B045-6BFF393E9F86}" srcOrd="0" destOrd="0" presId="urn:microsoft.com/office/officeart/2005/8/layout/process4"/>
    <dgm:cxn modelId="{D46A259D-BABC-4ADF-A6F6-7116B7404B91}" type="presOf" srcId="{C775441F-5D54-44DB-95A9-214F3F460D45}" destId="{0D1F3399-D906-45BF-9868-9B1547AA6F26}" srcOrd="0" destOrd="0" presId="urn:microsoft.com/office/officeart/2005/8/layout/process4"/>
    <dgm:cxn modelId="{46B023AF-8CD6-4AB3-8859-AF24F003A713}" srcId="{AA530823-61BC-4810-AAA2-ED5180DC3793}" destId="{CB50154B-FF73-49E2-BF78-ADD575F0FA08}" srcOrd="2" destOrd="0" parTransId="{7AED10E3-505D-4AE3-8C5A-E38835CF849D}" sibTransId="{9EAB3225-2CE4-4CC8-B1E2-30CBD13B866A}"/>
    <dgm:cxn modelId="{B08858BF-2AA7-4F77-AD0F-BB8CB8AD4707}" type="presOf" srcId="{59B5FD50-ED64-4A2F-AD37-82B1F3C2CD08}" destId="{2535AFEE-0626-4302-8BCC-D105CB5176FA}" srcOrd="0" destOrd="0" presId="urn:microsoft.com/office/officeart/2005/8/layout/process4"/>
    <dgm:cxn modelId="{5C635DC2-15C9-4245-8612-923DC861F4E2}" type="presOf" srcId="{5571FA32-2DFB-48DA-9CC7-521FEBE659E7}" destId="{7BE03547-3D6D-4E07-A4A9-1468292E3BAE}" srcOrd="0" destOrd="0" presId="urn:microsoft.com/office/officeart/2005/8/layout/process4"/>
    <dgm:cxn modelId="{64CC5AC5-DFA5-4C08-B0E6-72CCF2EEC5D3}" srcId="{24A3B71E-050C-40DE-B784-02B165B39823}" destId="{5571FA32-2DFB-48DA-9CC7-521FEBE659E7}" srcOrd="0" destOrd="0" parTransId="{A769EDF5-C572-40CC-AFA8-3DEF8174134B}" sibTransId="{4D5E5F04-44CE-4E36-8142-76E0DF45FCEC}"/>
    <dgm:cxn modelId="{73F5BDC6-1DE7-48E1-874F-3DC6DD36AE0B}" type="presOf" srcId="{772CB9A0-AD9A-409C-AE5F-F0D69479C67C}" destId="{573F9B23-3203-4927-966F-66E01700A4A0}" srcOrd="0" destOrd="0" presId="urn:microsoft.com/office/officeart/2005/8/layout/process4"/>
    <dgm:cxn modelId="{0E80A5D5-A2AE-4BEA-84A8-6B4DB928D623}" srcId="{CB50154B-FF73-49E2-BF78-ADD575F0FA08}" destId="{C775441F-5D54-44DB-95A9-214F3F460D45}" srcOrd="0" destOrd="0" parTransId="{813EF2CC-574E-426A-8299-5B37BA9AD142}" sibTransId="{2D3D9DBE-88D3-4E59-916A-5B6FFAE42C41}"/>
    <dgm:cxn modelId="{8E5EF9D6-60E1-452B-BE4F-EEFC3253B401}" srcId="{AA530823-61BC-4810-AAA2-ED5180DC3793}" destId="{96592A2A-B009-48B3-B213-81200D54C2E1}" srcOrd="1" destOrd="0" parTransId="{D7588081-4D42-4E6F-88D3-CCFE1436C9A5}" sibTransId="{002091F7-3CEF-4468-BB0D-35BDA7D68142}"/>
    <dgm:cxn modelId="{899EFCDD-1CF0-4AA5-9DAB-CB2DC53C678B}" type="presOf" srcId="{24A3B71E-050C-40DE-B784-02B165B39823}" destId="{174D6CAA-D77F-4F92-8795-0F6418F4C4B3}" srcOrd="0" destOrd="0" presId="urn:microsoft.com/office/officeart/2005/8/layout/process4"/>
    <dgm:cxn modelId="{F3E1D8EC-5C28-4385-8AB9-B6D0FF10CF66}" type="presOf" srcId="{8DC23359-2B1A-4A21-B76E-6399B7A6CD1E}" destId="{1FB2D9D4-DC19-4164-AA16-03782F9D3020}" srcOrd="0" destOrd="0" presId="urn:microsoft.com/office/officeart/2005/8/layout/process4"/>
    <dgm:cxn modelId="{EDF610ED-21B1-47C3-B4E0-9EE20C273BAC}" type="presOf" srcId="{CB50154B-FF73-49E2-BF78-ADD575F0FA08}" destId="{30A6A392-6B56-4219-988D-236BBDCD22BC}" srcOrd="1" destOrd="0" presId="urn:microsoft.com/office/officeart/2005/8/layout/process4"/>
    <dgm:cxn modelId="{06E51F92-2E29-42CF-9ED8-4C74A04B0856}" type="presParOf" srcId="{083191E2-43BD-430C-8100-95DAF981B52C}" destId="{8F0F3393-AE6F-4F4C-ACE8-0B51EDEB197E}" srcOrd="0" destOrd="0" presId="urn:microsoft.com/office/officeart/2005/8/layout/process4"/>
    <dgm:cxn modelId="{F44DD6DC-CCBF-45BF-8699-A55F0C74ABC0}" type="presParOf" srcId="{8F0F3393-AE6F-4F4C-ACE8-0B51EDEB197E}" destId="{0EA936D8-AB72-472F-A0C0-882C1962FA4A}" srcOrd="0" destOrd="0" presId="urn:microsoft.com/office/officeart/2005/8/layout/process4"/>
    <dgm:cxn modelId="{C02D9B83-CA0D-4EDE-8914-2423950FC2B9}" type="presParOf" srcId="{8F0F3393-AE6F-4F4C-ACE8-0B51EDEB197E}" destId="{30A6A392-6B56-4219-988D-236BBDCD22BC}" srcOrd="1" destOrd="0" presId="urn:microsoft.com/office/officeart/2005/8/layout/process4"/>
    <dgm:cxn modelId="{39C10904-2527-439F-98D0-80FCEAD8D355}" type="presParOf" srcId="{8F0F3393-AE6F-4F4C-ACE8-0B51EDEB197E}" destId="{06200A2B-D7A1-4382-A5A8-70844A7ED807}" srcOrd="2" destOrd="0" presId="urn:microsoft.com/office/officeart/2005/8/layout/process4"/>
    <dgm:cxn modelId="{2F90A653-55A5-4438-9770-7BC893A2B8F4}" type="presParOf" srcId="{06200A2B-D7A1-4382-A5A8-70844A7ED807}" destId="{0D1F3399-D906-45BF-9868-9B1547AA6F26}" srcOrd="0" destOrd="0" presId="urn:microsoft.com/office/officeart/2005/8/layout/process4"/>
    <dgm:cxn modelId="{F25229D6-A73A-4A1E-BB6B-45446D85CE56}" type="presParOf" srcId="{06200A2B-D7A1-4382-A5A8-70844A7ED807}" destId="{2535AFEE-0626-4302-8BCC-D105CB5176FA}" srcOrd="1" destOrd="0" presId="urn:microsoft.com/office/officeart/2005/8/layout/process4"/>
    <dgm:cxn modelId="{38B5F047-28E2-4FA9-8590-B92A554C8A65}" type="presParOf" srcId="{083191E2-43BD-430C-8100-95DAF981B52C}" destId="{F26F35FB-1CF4-49B0-8CC7-BA844FDFCB76}" srcOrd="1" destOrd="0" presId="urn:microsoft.com/office/officeart/2005/8/layout/process4"/>
    <dgm:cxn modelId="{0E526DD0-6448-4062-B923-46F5394BCF07}" type="presParOf" srcId="{083191E2-43BD-430C-8100-95DAF981B52C}" destId="{C5AE54E1-C72E-4BD6-9215-50134CAFEF81}" srcOrd="2" destOrd="0" presId="urn:microsoft.com/office/officeart/2005/8/layout/process4"/>
    <dgm:cxn modelId="{6892B3F2-89E6-4A95-95D1-0D4C77F2B1DE}" type="presParOf" srcId="{C5AE54E1-C72E-4BD6-9215-50134CAFEF81}" destId="{218C7EF6-DC2C-4FFA-B045-6BFF393E9F86}" srcOrd="0" destOrd="0" presId="urn:microsoft.com/office/officeart/2005/8/layout/process4"/>
    <dgm:cxn modelId="{BA420EDF-2426-4895-A833-24B35B8F6E8C}" type="presParOf" srcId="{C5AE54E1-C72E-4BD6-9215-50134CAFEF81}" destId="{F36BB1A1-A91B-4BBA-BAD4-0FC5439A7F31}" srcOrd="1" destOrd="0" presId="urn:microsoft.com/office/officeart/2005/8/layout/process4"/>
    <dgm:cxn modelId="{BBF4CC75-FE3C-4675-92BD-D95BDE081B10}" type="presParOf" srcId="{C5AE54E1-C72E-4BD6-9215-50134CAFEF81}" destId="{F528B076-B075-4AF4-9968-E863950A919D}" srcOrd="2" destOrd="0" presId="urn:microsoft.com/office/officeart/2005/8/layout/process4"/>
    <dgm:cxn modelId="{3224FA9C-546B-41E6-B521-4C1FC8A70833}" type="presParOf" srcId="{F528B076-B075-4AF4-9968-E863950A919D}" destId="{573F9B23-3203-4927-966F-66E01700A4A0}" srcOrd="0" destOrd="0" presId="urn:microsoft.com/office/officeart/2005/8/layout/process4"/>
    <dgm:cxn modelId="{A83F30D6-09AF-48DD-9349-38EC910A7789}" type="presParOf" srcId="{F528B076-B075-4AF4-9968-E863950A919D}" destId="{31D6B695-967B-4B15-BA51-9A26B7F57DB3}" srcOrd="1" destOrd="0" presId="urn:microsoft.com/office/officeart/2005/8/layout/process4"/>
    <dgm:cxn modelId="{2CF5358F-4CBF-4C71-A929-E905DF83B8CE}" type="presParOf" srcId="{083191E2-43BD-430C-8100-95DAF981B52C}" destId="{E6939667-8F5B-48AF-8502-8CFDE85CBAEB}" srcOrd="3" destOrd="0" presId="urn:microsoft.com/office/officeart/2005/8/layout/process4"/>
    <dgm:cxn modelId="{6405C913-D594-4A88-B7A1-6421618FDC7B}" type="presParOf" srcId="{083191E2-43BD-430C-8100-95DAF981B52C}" destId="{05FEBD1B-D0BB-4C63-9613-D747DE5F3544}" srcOrd="4" destOrd="0" presId="urn:microsoft.com/office/officeart/2005/8/layout/process4"/>
    <dgm:cxn modelId="{5A6B807C-FDC7-4442-AF5A-95BAFC4F1C7B}" type="presParOf" srcId="{05FEBD1B-D0BB-4C63-9613-D747DE5F3544}" destId="{174D6CAA-D77F-4F92-8795-0F6418F4C4B3}" srcOrd="0" destOrd="0" presId="urn:microsoft.com/office/officeart/2005/8/layout/process4"/>
    <dgm:cxn modelId="{A0A16C54-1C20-4625-9668-03400440D593}" type="presParOf" srcId="{05FEBD1B-D0BB-4C63-9613-D747DE5F3544}" destId="{D50E5A46-55CE-4621-B226-67CC0982FCB8}" srcOrd="1" destOrd="0" presId="urn:microsoft.com/office/officeart/2005/8/layout/process4"/>
    <dgm:cxn modelId="{094F4AC6-826D-48A4-8629-087DBA7AF76E}" type="presParOf" srcId="{05FEBD1B-D0BB-4C63-9613-D747DE5F3544}" destId="{7906A9B2-EDB8-4BDB-A8A5-4CA453A856FB}" srcOrd="2" destOrd="0" presId="urn:microsoft.com/office/officeart/2005/8/layout/process4"/>
    <dgm:cxn modelId="{6EC80820-24FF-4BF3-BB89-100155C319E5}" type="presParOf" srcId="{7906A9B2-EDB8-4BDB-A8A5-4CA453A856FB}" destId="{7BE03547-3D6D-4E07-A4A9-1468292E3BAE}" srcOrd="0" destOrd="0" presId="urn:microsoft.com/office/officeart/2005/8/layout/process4"/>
    <dgm:cxn modelId="{8C85F048-7A35-4063-B593-7D014F091C6C}" type="presParOf" srcId="{7906A9B2-EDB8-4BDB-A8A5-4CA453A856FB}" destId="{1FB2D9D4-DC19-4164-AA16-03782F9D302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8C386B-5A21-4222-9452-6B69B9A03C7B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887F38-0580-45F6-BBB5-AEE72E5C2A8D}">
      <dgm:prSet phldrT="[Texte]"/>
      <dgm:spPr/>
      <dgm:t>
        <a:bodyPr/>
        <a:lstStyle/>
        <a:p>
          <a:r>
            <a:rPr lang="fr-BE" sz="3600" dirty="0"/>
            <a:t>Collecter</a:t>
          </a:r>
          <a:endParaRPr lang="fr-FR" sz="3600" dirty="0"/>
        </a:p>
      </dgm:t>
    </dgm:pt>
    <dgm:pt modelId="{64EDFAC8-B8CA-4E10-BCDB-DA6327B67210}" type="parTrans" cxnId="{DA9912FC-BF41-4C77-8764-742BB80E8D63}">
      <dgm:prSet/>
      <dgm:spPr/>
      <dgm:t>
        <a:bodyPr/>
        <a:lstStyle/>
        <a:p>
          <a:endParaRPr lang="fr-FR"/>
        </a:p>
      </dgm:t>
    </dgm:pt>
    <dgm:pt modelId="{6B4ACAF0-E966-4610-86A2-F97D92A01230}" type="sibTrans" cxnId="{DA9912FC-BF41-4C77-8764-742BB80E8D63}">
      <dgm:prSet/>
      <dgm:spPr/>
      <dgm:t>
        <a:bodyPr/>
        <a:lstStyle/>
        <a:p>
          <a:endParaRPr lang="fr-FR"/>
        </a:p>
      </dgm:t>
    </dgm:pt>
    <dgm:pt modelId="{0AA9499B-5579-4477-B622-7C93CA8D5243}">
      <dgm:prSet phldrT="[Texte]" custT="1"/>
      <dgm:spPr/>
      <dgm:t>
        <a:bodyPr/>
        <a:lstStyle/>
        <a:p>
          <a:r>
            <a:rPr lang="fr-BE" sz="2000" dirty="0"/>
            <a:t>3 sessions</a:t>
          </a:r>
          <a:endParaRPr lang="fr-FR" sz="2000" dirty="0"/>
        </a:p>
      </dgm:t>
    </dgm:pt>
    <dgm:pt modelId="{03848B27-10D7-40C4-9784-D730CAE7AFE1}" type="parTrans" cxnId="{EB301311-6D0D-4F1A-AE4B-11EE5D0110DE}">
      <dgm:prSet/>
      <dgm:spPr/>
      <dgm:t>
        <a:bodyPr/>
        <a:lstStyle/>
        <a:p>
          <a:endParaRPr lang="fr-FR"/>
        </a:p>
      </dgm:t>
    </dgm:pt>
    <dgm:pt modelId="{76B40D4A-EB5F-43D6-B3AA-E02ADF932715}" type="sibTrans" cxnId="{EB301311-6D0D-4F1A-AE4B-11EE5D0110DE}">
      <dgm:prSet/>
      <dgm:spPr/>
      <dgm:t>
        <a:bodyPr/>
        <a:lstStyle/>
        <a:p>
          <a:endParaRPr lang="fr-FR"/>
        </a:p>
      </dgm:t>
    </dgm:pt>
    <dgm:pt modelId="{55F78CB8-DC3B-4CF9-A34F-42D08A5273F8}">
      <dgm:prSet phldrT="[Texte]" custT="1"/>
      <dgm:spPr/>
      <dgm:t>
        <a:bodyPr/>
        <a:lstStyle/>
        <a:p>
          <a:r>
            <a:rPr lang="fr-BE" sz="2000" dirty="0"/>
            <a:t>16 collectes</a:t>
          </a:r>
          <a:endParaRPr lang="fr-FR" sz="2000" dirty="0"/>
        </a:p>
      </dgm:t>
    </dgm:pt>
    <dgm:pt modelId="{AF7AC96C-012F-42CB-93AE-D53E6AAE3B2F}" type="parTrans" cxnId="{50D670FC-155C-4365-B940-F5E615435DC9}">
      <dgm:prSet/>
      <dgm:spPr/>
      <dgm:t>
        <a:bodyPr/>
        <a:lstStyle/>
        <a:p>
          <a:endParaRPr lang="fr-FR"/>
        </a:p>
      </dgm:t>
    </dgm:pt>
    <dgm:pt modelId="{03D4A505-9016-4C8F-A2A9-369E612A7B45}" type="sibTrans" cxnId="{50D670FC-155C-4365-B940-F5E615435DC9}">
      <dgm:prSet/>
      <dgm:spPr/>
      <dgm:t>
        <a:bodyPr/>
        <a:lstStyle/>
        <a:p>
          <a:endParaRPr lang="fr-FR"/>
        </a:p>
      </dgm:t>
    </dgm:pt>
    <dgm:pt modelId="{502DA806-24CF-4046-85E3-A8D285C4EC0A}">
      <dgm:prSet phldrT="[Texte]"/>
      <dgm:spPr/>
      <dgm:t>
        <a:bodyPr/>
        <a:lstStyle/>
        <a:p>
          <a:r>
            <a:rPr lang="fr-BE" sz="3600" dirty="0"/>
            <a:t>Analyser</a:t>
          </a:r>
          <a:endParaRPr lang="fr-FR" sz="3600" dirty="0"/>
        </a:p>
      </dgm:t>
    </dgm:pt>
    <dgm:pt modelId="{BDDDB490-2B8D-45D8-ADD7-1EBE3ECAD548}" type="parTrans" cxnId="{9A5D716A-D80B-4CB0-9364-9B13DE31842B}">
      <dgm:prSet/>
      <dgm:spPr/>
      <dgm:t>
        <a:bodyPr/>
        <a:lstStyle/>
        <a:p>
          <a:endParaRPr lang="fr-FR"/>
        </a:p>
      </dgm:t>
    </dgm:pt>
    <dgm:pt modelId="{38C3BD8D-80F2-45BD-8A11-0B06F77A715A}" type="sibTrans" cxnId="{9A5D716A-D80B-4CB0-9364-9B13DE31842B}">
      <dgm:prSet/>
      <dgm:spPr/>
      <dgm:t>
        <a:bodyPr/>
        <a:lstStyle/>
        <a:p>
          <a:endParaRPr lang="fr-FR"/>
        </a:p>
      </dgm:t>
    </dgm:pt>
    <dgm:pt modelId="{C1CB80BD-4C10-4A5A-9469-5FF31658FDAE}">
      <dgm:prSet phldrT="[Texte]" custT="1"/>
      <dgm:spPr/>
      <dgm:t>
        <a:bodyPr/>
        <a:lstStyle/>
        <a:p>
          <a:r>
            <a:rPr lang="fr-BE" sz="2000" dirty="0"/>
            <a:t>6 analyses</a:t>
          </a:r>
          <a:endParaRPr lang="fr-FR" sz="2000" dirty="0"/>
        </a:p>
      </dgm:t>
    </dgm:pt>
    <dgm:pt modelId="{A541F392-26C7-40CB-9EAA-B2252C622938}" type="parTrans" cxnId="{142D7053-8D6A-4E0D-96DE-47362E0B91D8}">
      <dgm:prSet/>
      <dgm:spPr/>
      <dgm:t>
        <a:bodyPr/>
        <a:lstStyle/>
        <a:p>
          <a:endParaRPr lang="fr-FR"/>
        </a:p>
      </dgm:t>
    </dgm:pt>
    <dgm:pt modelId="{9A673C1A-11EC-418B-8DC1-7E73E0C8B0B3}" type="sibTrans" cxnId="{142D7053-8D6A-4E0D-96DE-47362E0B91D8}">
      <dgm:prSet/>
      <dgm:spPr/>
      <dgm:t>
        <a:bodyPr/>
        <a:lstStyle/>
        <a:p>
          <a:endParaRPr lang="fr-FR"/>
        </a:p>
      </dgm:t>
    </dgm:pt>
    <dgm:pt modelId="{EAB39FB6-5204-4C2D-BC2F-0746E43FEA6B}">
      <dgm:prSet phldrT="[Texte]" custT="1"/>
      <dgm:spPr/>
      <dgm:t>
        <a:bodyPr/>
        <a:lstStyle/>
        <a:p>
          <a:r>
            <a:rPr lang="fr-BE" sz="2000" dirty="0"/>
            <a:t>4 choix</a:t>
          </a:r>
          <a:endParaRPr lang="fr-FR" sz="2000" dirty="0"/>
        </a:p>
      </dgm:t>
    </dgm:pt>
    <dgm:pt modelId="{DC452136-265A-43B9-862C-6AA7E608AE3B}" type="parTrans" cxnId="{7A5C09FA-6267-4B61-B297-D3F0129307EC}">
      <dgm:prSet/>
      <dgm:spPr/>
      <dgm:t>
        <a:bodyPr/>
        <a:lstStyle/>
        <a:p>
          <a:endParaRPr lang="fr-FR"/>
        </a:p>
      </dgm:t>
    </dgm:pt>
    <dgm:pt modelId="{097A912F-C1FA-463B-AD16-2B17F83C2C46}" type="sibTrans" cxnId="{7A5C09FA-6267-4B61-B297-D3F0129307EC}">
      <dgm:prSet/>
      <dgm:spPr/>
      <dgm:t>
        <a:bodyPr/>
        <a:lstStyle/>
        <a:p>
          <a:endParaRPr lang="fr-FR"/>
        </a:p>
      </dgm:t>
    </dgm:pt>
    <dgm:pt modelId="{984DDEDD-EDC9-4AAC-B790-6E7211F37FE9}">
      <dgm:prSet phldrT="[Texte]"/>
      <dgm:spPr/>
      <dgm:t>
        <a:bodyPr/>
        <a:lstStyle/>
        <a:p>
          <a:r>
            <a:rPr lang="fr-BE" sz="3600" dirty="0"/>
            <a:t>Décider</a:t>
          </a:r>
          <a:endParaRPr lang="fr-FR" sz="3600" dirty="0"/>
        </a:p>
      </dgm:t>
    </dgm:pt>
    <dgm:pt modelId="{4BB24388-6A28-406E-9415-652527503324}" type="parTrans" cxnId="{551A95AA-A980-4484-8A61-F752E69E94A5}">
      <dgm:prSet/>
      <dgm:spPr/>
      <dgm:t>
        <a:bodyPr/>
        <a:lstStyle/>
        <a:p>
          <a:endParaRPr lang="fr-FR"/>
        </a:p>
      </dgm:t>
    </dgm:pt>
    <dgm:pt modelId="{134A399A-844D-4DD8-A951-5CA1C14C4B23}" type="sibTrans" cxnId="{551A95AA-A980-4484-8A61-F752E69E94A5}">
      <dgm:prSet/>
      <dgm:spPr/>
      <dgm:t>
        <a:bodyPr/>
        <a:lstStyle/>
        <a:p>
          <a:endParaRPr lang="fr-FR"/>
        </a:p>
      </dgm:t>
    </dgm:pt>
    <dgm:pt modelId="{1BB576C4-0D18-45BD-8F02-E68D883627A3}">
      <dgm:prSet phldrT="[Texte]" custT="1"/>
      <dgm:spPr/>
      <dgm:t>
        <a:bodyPr/>
        <a:lstStyle/>
        <a:p>
          <a:r>
            <a:rPr lang="fr-BE" sz="2000" dirty="0"/>
            <a:t>Un scénario</a:t>
          </a:r>
          <a:endParaRPr lang="fr-FR" sz="2000" dirty="0"/>
        </a:p>
      </dgm:t>
    </dgm:pt>
    <dgm:pt modelId="{B4812137-E555-4B07-9447-4AFF3FE27D7A}" type="parTrans" cxnId="{C11D563C-68D5-4A27-AD47-2565209835CE}">
      <dgm:prSet/>
      <dgm:spPr/>
      <dgm:t>
        <a:bodyPr/>
        <a:lstStyle/>
        <a:p>
          <a:endParaRPr lang="fr-FR"/>
        </a:p>
      </dgm:t>
    </dgm:pt>
    <dgm:pt modelId="{DE9C9725-7E2D-4A5B-865D-4050E877553A}" type="sibTrans" cxnId="{C11D563C-68D5-4A27-AD47-2565209835CE}">
      <dgm:prSet/>
      <dgm:spPr/>
      <dgm:t>
        <a:bodyPr/>
        <a:lstStyle/>
        <a:p>
          <a:endParaRPr lang="fr-FR"/>
        </a:p>
      </dgm:t>
    </dgm:pt>
    <dgm:pt modelId="{56ADEED8-6E24-42CC-94D0-28A4EAE43F9D}">
      <dgm:prSet phldrT="[Texte]" custT="1"/>
      <dgm:spPr/>
      <dgm:t>
        <a:bodyPr/>
        <a:lstStyle/>
        <a:p>
          <a:r>
            <a:rPr lang="fr-BE" sz="2000" dirty="0"/>
            <a:t>Choisir</a:t>
          </a:r>
          <a:endParaRPr lang="fr-FR" sz="2000" dirty="0"/>
        </a:p>
      </dgm:t>
    </dgm:pt>
    <dgm:pt modelId="{4AE0831A-7039-4313-998A-E06389DBC246}" type="parTrans" cxnId="{F1B64064-B03A-4B3D-A3AD-BFD815D197F1}">
      <dgm:prSet/>
      <dgm:spPr/>
      <dgm:t>
        <a:bodyPr/>
        <a:lstStyle/>
        <a:p>
          <a:endParaRPr lang="fr-FR"/>
        </a:p>
      </dgm:t>
    </dgm:pt>
    <dgm:pt modelId="{A3583AAA-DF93-4AA6-8241-10A8B46DA1B2}" type="sibTrans" cxnId="{F1B64064-B03A-4B3D-A3AD-BFD815D197F1}">
      <dgm:prSet/>
      <dgm:spPr/>
      <dgm:t>
        <a:bodyPr/>
        <a:lstStyle/>
        <a:p>
          <a:endParaRPr lang="fr-FR"/>
        </a:p>
      </dgm:t>
    </dgm:pt>
    <dgm:pt modelId="{D1A4CF49-071F-4C75-A777-798D75EE8C32}">
      <dgm:prSet phldrT="[Texte]" custT="1"/>
      <dgm:spPr/>
      <dgm:t>
        <a:bodyPr/>
        <a:lstStyle/>
        <a:p>
          <a:r>
            <a:rPr lang="fr-BE" sz="2000" dirty="0"/>
            <a:t>Un plan d’action</a:t>
          </a:r>
          <a:endParaRPr lang="fr-FR" sz="2000" dirty="0"/>
        </a:p>
      </dgm:t>
    </dgm:pt>
    <dgm:pt modelId="{3919976F-3174-483C-8380-399E5DA550CC}" type="parTrans" cxnId="{27597E3A-5346-4849-A21E-818030F5AE7B}">
      <dgm:prSet/>
      <dgm:spPr/>
      <dgm:t>
        <a:bodyPr/>
        <a:lstStyle/>
        <a:p>
          <a:endParaRPr lang="fr-FR"/>
        </a:p>
      </dgm:t>
    </dgm:pt>
    <dgm:pt modelId="{777911E9-DCA0-47B9-AF6C-1A3633426597}" type="sibTrans" cxnId="{27597E3A-5346-4849-A21E-818030F5AE7B}">
      <dgm:prSet/>
      <dgm:spPr/>
      <dgm:t>
        <a:bodyPr/>
        <a:lstStyle/>
        <a:p>
          <a:endParaRPr lang="fr-FR"/>
        </a:p>
      </dgm:t>
    </dgm:pt>
    <dgm:pt modelId="{4C3B9060-76F8-489A-BA91-7C7328F7BC07}">
      <dgm:prSet phldrT="[Texte]" custT="1"/>
      <dgm:spPr/>
      <dgm:t>
        <a:bodyPr/>
        <a:lstStyle/>
        <a:p>
          <a:r>
            <a:rPr lang="fr-BE" sz="2000" dirty="0"/>
            <a:t>Rapidité</a:t>
          </a:r>
          <a:endParaRPr lang="fr-FR" sz="2000" dirty="0"/>
        </a:p>
      </dgm:t>
    </dgm:pt>
    <dgm:pt modelId="{1A4F900C-91BD-4AA6-9810-EACCBBA7EC50}" type="parTrans" cxnId="{FCA1645F-4688-4AAD-A2E2-23742DB5E3C1}">
      <dgm:prSet/>
      <dgm:spPr/>
      <dgm:t>
        <a:bodyPr/>
        <a:lstStyle/>
        <a:p>
          <a:endParaRPr lang="fr-FR"/>
        </a:p>
      </dgm:t>
    </dgm:pt>
    <dgm:pt modelId="{5689D8B8-BBDC-4FB9-B3CA-1E6A544CA951}" type="sibTrans" cxnId="{FCA1645F-4688-4AAD-A2E2-23742DB5E3C1}">
      <dgm:prSet/>
      <dgm:spPr/>
      <dgm:t>
        <a:bodyPr/>
        <a:lstStyle/>
        <a:p>
          <a:endParaRPr lang="fr-FR"/>
        </a:p>
      </dgm:t>
    </dgm:pt>
    <dgm:pt modelId="{4806241A-15EA-4EB7-BAD2-2079E9F6451C}">
      <dgm:prSet phldrT="[Texte]" custT="1"/>
      <dgm:spPr/>
      <dgm:t>
        <a:bodyPr/>
        <a:lstStyle/>
        <a:p>
          <a:endParaRPr lang="fr-FR" sz="2000" dirty="0"/>
        </a:p>
      </dgm:t>
    </dgm:pt>
    <dgm:pt modelId="{0CE9150A-8F46-41DB-B120-36B7D44D5B66}" type="parTrans" cxnId="{2B1CBF3F-64B1-45B0-9BE6-D5CAEB987AA5}">
      <dgm:prSet/>
      <dgm:spPr/>
      <dgm:t>
        <a:bodyPr/>
        <a:lstStyle/>
        <a:p>
          <a:endParaRPr lang="fr-FR"/>
        </a:p>
      </dgm:t>
    </dgm:pt>
    <dgm:pt modelId="{7C68A897-33DF-422F-BA8B-1B2474ACA2F0}" type="sibTrans" cxnId="{2B1CBF3F-64B1-45B0-9BE6-D5CAEB987AA5}">
      <dgm:prSet/>
      <dgm:spPr/>
      <dgm:t>
        <a:bodyPr/>
        <a:lstStyle/>
        <a:p>
          <a:endParaRPr lang="fr-FR"/>
        </a:p>
      </dgm:t>
    </dgm:pt>
    <dgm:pt modelId="{DF3B249A-80EC-4C70-BF05-089CC49DD41E}">
      <dgm:prSet phldrT="[Texte]" custT="1"/>
      <dgm:spPr/>
      <dgm:t>
        <a:bodyPr/>
        <a:lstStyle/>
        <a:p>
          <a:r>
            <a:rPr lang="fr-BE" sz="2000" dirty="0"/>
            <a:t>Etendue</a:t>
          </a:r>
          <a:endParaRPr lang="fr-FR" sz="2000" dirty="0"/>
        </a:p>
      </dgm:t>
    </dgm:pt>
    <dgm:pt modelId="{93E85911-3FA2-4CA7-AD93-54F2C5A66965}" type="parTrans" cxnId="{F3175EDF-6D87-4F2E-AE61-0F8C67517339}">
      <dgm:prSet/>
      <dgm:spPr/>
      <dgm:t>
        <a:bodyPr/>
        <a:lstStyle/>
        <a:p>
          <a:endParaRPr lang="fr-FR"/>
        </a:p>
      </dgm:t>
    </dgm:pt>
    <dgm:pt modelId="{A4CA1DB5-498C-4B05-BAF8-EA4EFADCF99F}" type="sibTrans" cxnId="{F3175EDF-6D87-4F2E-AE61-0F8C67517339}">
      <dgm:prSet/>
      <dgm:spPr/>
      <dgm:t>
        <a:bodyPr/>
        <a:lstStyle/>
        <a:p>
          <a:endParaRPr lang="fr-FR"/>
        </a:p>
      </dgm:t>
    </dgm:pt>
    <dgm:pt modelId="{D109D0D6-6B9A-4E83-8387-6A6B1D6AD257}">
      <dgm:prSet phldrT="[Texte]" custT="1"/>
      <dgm:spPr/>
      <dgm:t>
        <a:bodyPr/>
        <a:lstStyle/>
        <a:p>
          <a:r>
            <a:rPr lang="fr-BE" sz="2000" dirty="0"/>
            <a:t>Décadrer</a:t>
          </a:r>
          <a:endParaRPr lang="fr-FR" sz="2000" dirty="0"/>
        </a:p>
      </dgm:t>
    </dgm:pt>
    <dgm:pt modelId="{FC8E4197-75B5-4ECF-BAE2-21C2E2674CDE}" type="parTrans" cxnId="{A65785E1-6772-4C59-B53D-FFA7CC34381C}">
      <dgm:prSet/>
      <dgm:spPr/>
      <dgm:t>
        <a:bodyPr/>
        <a:lstStyle/>
        <a:p>
          <a:endParaRPr lang="fr-FR"/>
        </a:p>
      </dgm:t>
    </dgm:pt>
    <dgm:pt modelId="{77CFBBC2-44EC-48E2-8387-04DC3216687C}" type="sibTrans" cxnId="{A65785E1-6772-4C59-B53D-FFA7CC34381C}">
      <dgm:prSet/>
      <dgm:spPr/>
      <dgm:t>
        <a:bodyPr/>
        <a:lstStyle/>
        <a:p>
          <a:endParaRPr lang="fr-FR"/>
        </a:p>
      </dgm:t>
    </dgm:pt>
    <dgm:pt modelId="{6A897300-2FC2-46EE-A740-572004088801}">
      <dgm:prSet phldrT="[Texte]" custT="1"/>
      <dgm:spPr/>
      <dgm:t>
        <a:bodyPr/>
        <a:lstStyle/>
        <a:p>
          <a:endParaRPr lang="fr-FR" sz="2000" dirty="0"/>
        </a:p>
      </dgm:t>
    </dgm:pt>
    <dgm:pt modelId="{852B1D65-8847-46F3-AABA-E8C3A4618F32}" type="parTrans" cxnId="{26B6AD49-B4A0-45E9-A689-EF0752E14D0A}">
      <dgm:prSet/>
      <dgm:spPr/>
      <dgm:t>
        <a:bodyPr/>
        <a:lstStyle/>
        <a:p>
          <a:endParaRPr lang="fr-FR"/>
        </a:p>
      </dgm:t>
    </dgm:pt>
    <dgm:pt modelId="{467320AC-B5AD-4D59-B8F1-459D2F5BB677}" type="sibTrans" cxnId="{26B6AD49-B4A0-45E9-A689-EF0752E14D0A}">
      <dgm:prSet/>
      <dgm:spPr/>
      <dgm:t>
        <a:bodyPr/>
        <a:lstStyle/>
        <a:p>
          <a:endParaRPr lang="fr-FR"/>
        </a:p>
      </dgm:t>
    </dgm:pt>
    <dgm:pt modelId="{8FB21AF2-C2A1-417D-8201-23BF810DF507}">
      <dgm:prSet phldrT="[Texte]" custT="1"/>
      <dgm:spPr/>
      <dgm:t>
        <a:bodyPr/>
        <a:lstStyle/>
        <a:p>
          <a:r>
            <a:rPr lang="fr-BE" sz="2000" dirty="0"/>
            <a:t>Orienter</a:t>
          </a:r>
          <a:endParaRPr lang="fr-FR" sz="2000" dirty="0"/>
        </a:p>
      </dgm:t>
    </dgm:pt>
    <dgm:pt modelId="{41162C67-17B0-4DA0-A688-5989A1831D65}" type="parTrans" cxnId="{30D67946-0F24-486E-86E8-21AAA03F7292}">
      <dgm:prSet/>
      <dgm:spPr/>
      <dgm:t>
        <a:bodyPr/>
        <a:lstStyle/>
        <a:p>
          <a:endParaRPr lang="fr-FR"/>
        </a:p>
      </dgm:t>
    </dgm:pt>
    <dgm:pt modelId="{0047F9D8-91EB-4BAD-9C2A-E12464B41D05}" type="sibTrans" cxnId="{30D67946-0F24-486E-86E8-21AAA03F7292}">
      <dgm:prSet/>
      <dgm:spPr/>
      <dgm:t>
        <a:bodyPr/>
        <a:lstStyle/>
        <a:p>
          <a:endParaRPr lang="fr-FR"/>
        </a:p>
      </dgm:t>
    </dgm:pt>
    <dgm:pt modelId="{9C785103-EEC0-4E7E-AB8B-B8EBFCFF922F}">
      <dgm:prSet phldrT="[Texte]" custT="1"/>
      <dgm:spPr/>
      <dgm:t>
        <a:bodyPr/>
        <a:lstStyle/>
        <a:p>
          <a:endParaRPr lang="fr-FR" sz="2000" dirty="0"/>
        </a:p>
      </dgm:t>
    </dgm:pt>
    <dgm:pt modelId="{A4858D67-0B6F-4C21-A36C-D26F957E0E66}" type="parTrans" cxnId="{6694F252-AAF2-4F36-9A43-A7449E471210}">
      <dgm:prSet/>
      <dgm:spPr/>
      <dgm:t>
        <a:bodyPr/>
        <a:lstStyle/>
        <a:p>
          <a:endParaRPr lang="fr-FR"/>
        </a:p>
      </dgm:t>
    </dgm:pt>
    <dgm:pt modelId="{030422EA-D477-4DB9-B568-88BF7436A30F}" type="sibTrans" cxnId="{6694F252-AAF2-4F36-9A43-A7449E471210}">
      <dgm:prSet/>
      <dgm:spPr/>
      <dgm:t>
        <a:bodyPr/>
        <a:lstStyle/>
        <a:p>
          <a:endParaRPr lang="fr-FR"/>
        </a:p>
      </dgm:t>
    </dgm:pt>
    <dgm:pt modelId="{7F1276DE-B0D9-4F73-9BDB-7AB9F0B6996C}">
      <dgm:prSet phldrT="[Texte]" custT="1"/>
      <dgm:spPr/>
      <dgm:t>
        <a:bodyPr/>
        <a:lstStyle/>
        <a:p>
          <a:r>
            <a:rPr lang="fr-BE" sz="2000" dirty="0"/>
            <a:t>Communiquer</a:t>
          </a:r>
          <a:endParaRPr lang="fr-FR" sz="2000" dirty="0"/>
        </a:p>
      </dgm:t>
    </dgm:pt>
    <dgm:pt modelId="{0971DC87-1D09-41D5-AB80-C51BAF604F8C}" type="parTrans" cxnId="{8386101F-6149-4882-917C-E50AF20150C4}">
      <dgm:prSet/>
      <dgm:spPr/>
      <dgm:t>
        <a:bodyPr/>
        <a:lstStyle/>
        <a:p>
          <a:endParaRPr lang="fr-FR"/>
        </a:p>
      </dgm:t>
    </dgm:pt>
    <dgm:pt modelId="{7F6B319C-72DC-4C5C-8F6A-62A9139F02B0}" type="sibTrans" cxnId="{8386101F-6149-4882-917C-E50AF20150C4}">
      <dgm:prSet/>
      <dgm:spPr/>
      <dgm:t>
        <a:bodyPr/>
        <a:lstStyle/>
        <a:p>
          <a:endParaRPr lang="fr-FR"/>
        </a:p>
      </dgm:t>
    </dgm:pt>
    <dgm:pt modelId="{DD109896-E602-4B6A-ACAD-7064FC22D3E3}" type="pres">
      <dgm:prSet presAssocID="{A38C386B-5A21-4222-9452-6B69B9A03C7B}" presName="Name0" presStyleCnt="0">
        <dgm:presLayoutVars>
          <dgm:dir/>
          <dgm:resizeHandles val="exact"/>
        </dgm:presLayoutVars>
      </dgm:prSet>
      <dgm:spPr/>
    </dgm:pt>
    <dgm:pt modelId="{05732DC3-F4BE-4568-881C-627659511312}" type="pres">
      <dgm:prSet presAssocID="{CF887F38-0580-45F6-BBB5-AEE72E5C2A8D}" presName="node" presStyleLbl="node1" presStyleIdx="0" presStyleCnt="3">
        <dgm:presLayoutVars>
          <dgm:bulletEnabled val="1"/>
        </dgm:presLayoutVars>
      </dgm:prSet>
      <dgm:spPr/>
    </dgm:pt>
    <dgm:pt modelId="{266099CF-53E9-404A-926E-C60C993D7C78}" type="pres">
      <dgm:prSet presAssocID="{6B4ACAF0-E966-4610-86A2-F97D92A01230}" presName="sibTrans" presStyleCnt="0"/>
      <dgm:spPr/>
    </dgm:pt>
    <dgm:pt modelId="{8E8E33CB-BFDB-455A-A1B6-12FA4A2915B9}" type="pres">
      <dgm:prSet presAssocID="{502DA806-24CF-4046-85E3-A8D285C4EC0A}" presName="node" presStyleLbl="node1" presStyleIdx="1" presStyleCnt="3" custLinFactNeighborY="947">
        <dgm:presLayoutVars>
          <dgm:bulletEnabled val="1"/>
        </dgm:presLayoutVars>
      </dgm:prSet>
      <dgm:spPr/>
    </dgm:pt>
    <dgm:pt modelId="{17E49610-E2EC-49E7-9A14-ACE2D17DF803}" type="pres">
      <dgm:prSet presAssocID="{38C3BD8D-80F2-45BD-8A11-0B06F77A715A}" presName="sibTrans" presStyleCnt="0"/>
      <dgm:spPr/>
    </dgm:pt>
    <dgm:pt modelId="{DDBA5F8D-81BD-4212-9AA6-ECE47C9DFC07}" type="pres">
      <dgm:prSet presAssocID="{984DDEDD-EDC9-4AAC-B790-6E7211F37FE9}" presName="node" presStyleLbl="node1" presStyleIdx="2" presStyleCnt="3">
        <dgm:presLayoutVars>
          <dgm:bulletEnabled val="1"/>
        </dgm:presLayoutVars>
      </dgm:prSet>
      <dgm:spPr/>
    </dgm:pt>
  </dgm:ptLst>
  <dgm:cxnLst>
    <dgm:cxn modelId="{EB301311-6D0D-4F1A-AE4B-11EE5D0110DE}" srcId="{CF887F38-0580-45F6-BBB5-AEE72E5C2A8D}" destId="{0AA9499B-5579-4477-B622-7C93CA8D5243}" srcOrd="0" destOrd="0" parTransId="{03848B27-10D7-40C4-9784-D730CAE7AFE1}" sibTransId="{76B40D4A-EB5F-43D6-B3AA-E02ADF932715}"/>
    <dgm:cxn modelId="{FB127D1D-204D-47AB-A823-4C819B6F642E}" type="presOf" srcId="{C1CB80BD-4C10-4A5A-9469-5FF31658FDAE}" destId="{8E8E33CB-BFDB-455A-A1B6-12FA4A2915B9}" srcOrd="0" destOrd="1" presId="urn:microsoft.com/office/officeart/2005/8/layout/hList6"/>
    <dgm:cxn modelId="{8386101F-6149-4882-917C-E50AF20150C4}" srcId="{984DDEDD-EDC9-4AAC-B790-6E7211F37FE9}" destId="{7F1276DE-B0D9-4F73-9BDB-7AB9F0B6996C}" srcOrd="4" destOrd="0" parTransId="{0971DC87-1D09-41D5-AB80-C51BAF604F8C}" sibTransId="{7F6B319C-72DC-4C5C-8F6A-62A9139F02B0}"/>
    <dgm:cxn modelId="{27FB922D-5CE8-4ADB-B213-5F80012F2615}" type="presOf" srcId="{A38C386B-5A21-4222-9452-6B69B9A03C7B}" destId="{DD109896-E602-4B6A-ACAD-7064FC22D3E3}" srcOrd="0" destOrd="0" presId="urn:microsoft.com/office/officeart/2005/8/layout/hList6"/>
    <dgm:cxn modelId="{695F8234-8B85-42E3-A521-CAA1B5E6DD96}" type="presOf" srcId="{0AA9499B-5579-4477-B622-7C93CA8D5243}" destId="{05732DC3-F4BE-4568-881C-627659511312}" srcOrd="0" destOrd="1" presId="urn:microsoft.com/office/officeart/2005/8/layout/hList6"/>
    <dgm:cxn modelId="{27597E3A-5346-4849-A21E-818030F5AE7B}" srcId="{984DDEDD-EDC9-4AAC-B790-6E7211F37FE9}" destId="{D1A4CF49-071F-4C75-A777-798D75EE8C32}" srcOrd="1" destOrd="0" parTransId="{3919976F-3174-483C-8380-399E5DA550CC}" sibTransId="{777911E9-DCA0-47B9-AF6C-1A3633426597}"/>
    <dgm:cxn modelId="{AB8CCB3A-AEF8-46F5-87F1-0C5F88C7D919}" type="presOf" srcId="{9C785103-EEC0-4E7E-AB8B-B8EBFCFF922F}" destId="{DDBA5F8D-81BD-4212-9AA6-ECE47C9DFC07}" srcOrd="0" destOrd="3" presId="urn:microsoft.com/office/officeart/2005/8/layout/hList6"/>
    <dgm:cxn modelId="{C0AB6A3B-7125-40A8-A73A-E665068E2941}" type="presOf" srcId="{D1A4CF49-071F-4C75-A777-798D75EE8C32}" destId="{DDBA5F8D-81BD-4212-9AA6-ECE47C9DFC07}" srcOrd="0" destOrd="2" presId="urn:microsoft.com/office/officeart/2005/8/layout/hList6"/>
    <dgm:cxn modelId="{C11D563C-68D5-4A27-AD47-2565209835CE}" srcId="{984DDEDD-EDC9-4AAC-B790-6E7211F37FE9}" destId="{1BB576C4-0D18-45BD-8F02-E68D883627A3}" srcOrd="0" destOrd="0" parTransId="{B4812137-E555-4B07-9447-4AFF3FE27D7A}" sibTransId="{DE9C9725-7E2D-4A5B-865D-4050E877553A}"/>
    <dgm:cxn modelId="{2B1CBF3F-64B1-45B0-9BE6-D5CAEB987AA5}" srcId="{CF887F38-0580-45F6-BBB5-AEE72E5C2A8D}" destId="{4806241A-15EA-4EB7-BAD2-2079E9F6451C}" srcOrd="2" destOrd="0" parTransId="{0CE9150A-8F46-41DB-B120-36B7D44D5B66}" sibTransId="{7C68A897-33DF-422F-BA8B-1B2474ACA2F0}"/>
    <dgm:cxn modelId="{D989F65D-5221-4D45-9910-8E4B1AFBEDAF}" type="presOf" srcId="{55F78CB8-DC3B-4CF9-A34F-42D08A5273F8}" destId="{05732DC3-F4BE-4568-881C-627659511312}" srcOrd="0" destOrd="2" presId="urn:microsoft.com/office/officeart/2005/8/layout/hList6"/>
    <dgm:cxn modelId="{FCA1645F-4688-4AAD-A2E2-23742DB5E3C1}" srcId="{CF887F38-0580-45F6-BBB5-AEE72E5C2A8D}" destId="{4C3B9060-76F8-489A-BA91-7C7328F7BC07}" srcOrd="3" destOrd="0" parTransId="{1A4F900C-91BD-4AA6-9810-EACCBBA7EC50}" sibTransId="{5689D8B8-BBDC-4FB9-B3CA-1E6A544CA951}"/>
    <dgm:cxn modelId="{F1B64064-B03A-4B3D-A3AD-BFD815D197F1}" srcId="{984DDEDD-EDC9-4AAC-B790-6E7211F37FE9}" destId="{56ADEED8-6E24-42CC-94D0-28A4EAE43F9D}" srcOrd="3" destOrd="0" parTransId="{4AE0831A-7039-4313-998A-E06389DBC246}" sibTransId="{A3583AAA-DF93-4AA6-8241-10A8B46DA1B2}"/>
    <dgm:cxn modelId="{30D67946-0F24-486E-86E8-21AAA03F7292}" srcId="{502DA806-24CF-4046-85E3-A8D285C4EC0A}" destId="{8FB21AF2-C2A1-417D-8201-23BF810DF507}" srcOrd="4" destOrd="0" parTransId="{41162C67-17B0-4DA0-A688-5989A1831D65}" sibTransId="{0047F9D8-91EB-4BAD-9C2A-E12464B41D05}"/>
    <dgm:cxn modelId="{26B6AD49-B4A0-45E9-A689-EF0752E14D0A}" srcId="{502DA806-24CF-4046-85E3-A8D285C4EC0A}" destId="{6A897300-2FC2-46EE-A740-572004088801}" srcOrd="2" destOrd="0" parTransId="{852B1D65-8847-46F3-AABA-E8C3A4618F32}" sibTransId="{467320AC-B5AD-4D59-B8F1-459D2F5BB677}"/>
    <dgm:cxn modelId="{9A5D716A-D80B-4CB0-9364-9B13DE31842B}" srcId="{A38C386B-5A21-4222-9452-6B69B9A03C7B}" destId="{502DA806-24CF-4046-85E3-A8D285C4EC0A}" srcOrd="1" destOrd="0" parTransId="{BDDDB490-2B8D-45D8-ADD7-1EBE3ECAD548}" sibTransId="{38C3BD8D-80F2-45BD-8A11-0B06F77A715A}"/>
    <dgm:cxn modelId="{6694F252-AAF2-4F36-9A43-A7449E471210}" srcId="{984DDEDD-EDC9-4AAC-B790-6E7211F37FE9}" destId="{9C785103-EEC0-4E7E-AB8B-B8EBFCFF922F}" srcOrd="2" destOrd="0" parTransId="{A4858D67-0B6F-4C21-A36C-D26F957E0E66}" sibTransId="{030422EA-D477-4DB9-B568-88BF7436A30F}"/>
    <dgm:cxn modelId="{142D7053-8D6A-4E0D-96DE-47362E0B91D8}" srcId="{502DA806-24CF-4046-85E3-A8D285C4EC0A}" destId="{C1CB80BD-4C10-4A5A-9469-5FF31658FDAE}" srcOrd="0" destOrd="0" parTransId="{A541F392-26C7-40CB-9EAA-B2252C622938}" sibTransId="{9A673C1A-11EC-418B-8DC1-7E73E0C8B0B3}"/>
    <dgm:cxn modelId="{E435A255-2404-4991-9B0D-FBB649B567ED}" type="presOf" srcId="{1BB576C4-0D18-45BD-8F02-E68D883627A3}" destId="{DDBA5F8D-81BD-4212-9AA6-ECE47C9DFC07}" srcOrd="0" destOrd="1" presId="urn:microsoft.com/office/officeart/2005/8/layout/hList6"/>
    <dgm:cxn modelId="{77692183-F80E-4EBA-B20D-7985FB692F72}" type="presOf" srcId="{984DDEDD-EDC9-4AAC-B790-6E7211F37FE9}" destId="{DDBA5F8D-81BD-4212-9AA6-ECE47C9DFC07}" srcOrd="0" destOrd="0" presId="urn:microsoft.com/office/officeart/2005/8/layout/hList6"/>
    <dgm:cxn modelId="{D946C684-8785-4F88-A2A3-9C1283AFBCB3}" type="presOf" srcId="{6A897300-2FC2-46EE-A740-572004088801}" destId="{8E8E33CB-BFDB-455A-A1B6-12FA4A2915B9}" srcOrd="0" destOrd="3" presId="urn:microsoft.com/office/officeart/2005/8/layout/hList6"/>
    <dgm:cxn modelId="{9CAC5587-7190-44EB-ADC0-6F654DF46DD2}" type="presOf" srcId="{DF3B249A-80EC-4C70-BF05-089CC49DD41E}" destId="{05732DC3-F4BE-4568-881C-627659511312}" srcOrd="0" destOrd="5" presId="urn:microsoft.com/office/officeart/2005/8/layout/hList6"/>
    <dgm:cxn modelId="{5EBFBF8E-9769-4883-8487-15616DDE0F3D}" type="presOf" srcId="{502DA806-24CF-4046-85E3-A8D285C4EC0A}" destId="{8E8E33CB-BFDB-455A-A1B6-12FA4A2915B9}" srcOrd="0" destOrd="0" presId="urn:microsoft.com/office/officeart/2005/8/layout/hList6"/>
    <dgm:cxn modelId="{7A304E97-94C8-49AD-BACE-4DE07D56C41F}" type="presOf" srcId="{CF887F38-0580-45F6-BBB5-AEE72E5C2A8D}" destId="{05732DC3-F4BE-4568-881C-627659511312}" srcOrd="0" destOrd="0" presId="urn:microsoft.com/office/officeart/2005/8/layout/hList6"/>
    <dgm:cxn modelId="{EAD8949A-D86F-4E39-AF14-2B860507E225}" type="presOf" srcId="{D109D0D6-6B9A-4E83-8387-6A6B1D6AD257}" destId="{8E8E33CB-BFDB-455A-A1B6-12FA4A2915B9}" srcOrd="0" destOrd="4" presId="urn:microsoft.com/office/officeart/2005/8/layout/hList6"/>
    <dgm:cxn modelId="{C7B6629E-3D52-450B-977C-D8E8BD6D20D0}" type="presOf" srcId="{4C3B9060-76F8-489A-BA91-7C7328F7BC07}" destId="{05732DC3-F4BE-4568-881C-627659511312}" srcOrd="0" destOrd="4" presId="urn:microsoft.com/office/officeart/2005/8/layout/hList6"/>
    <dgm:cxn modelId="{1496A29F-3F8C-4800-B8E7-8DB8AB4E3A0C}" type="presOf" srcId="{EAB39FB6-5204-4C2D-BC2F-0746E43FEA6B}" destId="{8E8E33CB-BFDB-455A-A1B6-12FA4A2915B9}" srcOrd="0" destOrd="2" presId="urn:microsoft.com/office/officeart/2005/8/layout/hList6"/>
    <dgm:cxn modelId="{E9FB18A1-161B-4301-9ABD-3BEEEF5C6E02}" type="presOf" srcId="{8FB21AF2-C2A1-417D-8201-23BF810DF507}" destId="{8E8E33CB-BFDB-455A-A1B6-12FA4A2915B9}" srcOrd="0" destOrd="5" presId="urn:microsoft.com/office/officeart/2005/8/layout/hList6"/>
    <dgm:cxn modelId="{551A95AA-A980-4484-8A61-F752E69E94A5}" srcId="{A38C386B-5A21-4222-9452-6B69B9A03C7B}" destId="{984DDEDD-EDC9-4AAC-B790-6E7211F37FE9}" srcOrd="2" destOrd="0" parTransId="{4BB24388-6A28-406E-9415-652527503324}" sibTransId="{134A399A-844D-4DD8-A951-5CA1C14C4B23}"/>
    <dgm:cxn modelId="{9F0A55C3-B326-4A5D-9501-0FA4ECF4BE35}" type="presOf" srcId="{56ADEED8-6E24-42CC-94D0-28A4EAE43F9D}" destId="{DDBA5F8D-81BD-4212-9AA6-ECE47C9DFC07}" srcOrd="0" destOrd="4" presId="urn:microsoft.com/office/officeart/2005/8/layout/hList6"/>
    <dgm:cxn modelId="{AB5032DB-9ED3-4315-A907-27A966FD24B3}" type="presOf" srcId="{4806241A-15EA-4EB7-BAD2-2079E9F6451C}" destId="{05732DC3-F4BE-4568-881C-627659511312}" srcOrd="0" destOrd="3" presId="urn:microsoft.com/office/officeart/2005/8/layout/hList6"/>
    <dgm:cxn modelId="{F3175EDF-6D87-4F2E-AE61-0F8C67517339}" srcId="{CF887F38-0580-45F6-BBB5-AEE72E5C2A8D}" destId="{DF3B249A-80EC-4C70-BF05-089CC49DD41E}" srcOrd="4" destOrd="0" parTransId="{93E85911-3FA2-4CA7-AD93-54F2C5A66965}" sibTransId="{A4CA1DB5-498C-4B05-BAF8-EA4EFADCF99F}"/>
    <dgm:cxn modelId="{54D127E1-B6C0-423B-B1D7-7D766C171CA7}" type="presOf" srcId="{7F1276DE-B0D9-4F73-9BDB-7AB9F0B6996C}" destId="{DDBA5F8D-81BD-4212-9AA6-ECE47C9DFC07}" srcOrd="0" destOrd="5" presId="urn:microsoft.com/office/officeart/2005/8/layout/hList6"/>
    <dgm:cxn modelId="{A65785E1-6772-4C59-B53D-FFA7CC34381C}" srcId="{502DA806-24CF-4046-85E3-A8D285C4EC0A}" destId="{D109D0D6-6B9A-4E83-8387-6A6B1D6AD257}" srcOrd="3" destOrd="0" parTransId="{FC8E4197-75B5-4ECF-BAE2-21C2E2674CDE}" sibTransId="{77CFBBC2-44EC-48E2-8387-04DC3216687C}"/>
    <dgm:cxn modelId="{7A5C09FA-6267-4B61-B297-D3F0129307EC}" srcId="{502DA806-24CF-4046-85E3-A8D285C4EC0A}" destId="{EAB39FB6-5204-4C2D-BC2F-0746E43FEA6B}" srcOrd="1" destOrd="0" parTransId="{DC452136-265A-43B9-862C-6AA7E608AE3B}" sibTransId="{097A912F-C1FA-463B-AD16-2B17F83C2C46}"/>
    <dgm:cxn modelId="{DA9912FC-BF41-4C77-8764-742BB80E8D63}" srcId="{A38C386B-5A21-4222-9452-6B69B9A03C7B}" destId="{CF887F38-0580-45F6-BBB5-AEE72E5C2A8D}" srcOrd="0" destOrd="0" parTransId="{64EDFAC8-B8CA-4E10-BCDB-DA6327B67210}" sibTransId="{6B4ACAF0-E966-4610-86A2-F97D92A01230}"/>
    <dgm:cxn modelId="{50D670FC-155C-4365-B940-F5E615435DC9}" srcId="{CF887F38-0580-45F6-BBB5-AEE72E5C2A8D}" destId="{55F78CB8-DC3B-4CF9-A34F-42D08A5273F8}" srcOrd="1" destOrd="0" parTransId="{AF7AC96C-012F-42CB-93AE-D53E6AAE3B2F}" sibTransId="{03D4A505-9016-4C8F-A2A9-369E612A7B45}"/>
    <dgm:cxn modelId="{7AFC91DF-FBB6-4E62-B6C0-3BABA64A813E}" type="presParOf" srcId="{DD109896-E602-4B6A-ACAD-7064FC22D3E3}" destId="{05732DC3-F4BE-4568-881C-627659511312}" srcOrd="0" destOrd="0" presId="urn:microsoft.com/office/officeart/2005/8/layout/hList6"/>
    <dgm:cxn modelId="{32490683-110B-40E9-9F90-992C5376C1F7}" type="presParOf" srcId="{DD109896-E602-4B6A-ACAD-7064FC22D3E3}" destId="{266099CF-53E9-404A-926E-C60C993D7C78}" srcOrd="1" destOrd="0" presId="urn:microsoft.com/office/officeart/2005/8/layout/hList6"/>
    <dgm:cxn modelId="{788F3DA4-CB37-472C-AC24-4EA95C59094A}" type="presParOf" srcId="{DD109896-E602-4B6A-ACAD-7064FC22D3E3}" destId="{8E8E33CB-BFDB-455A-A1B6-12FA4A2915B9}" srcOrd="2" destOrd="0" presId="urn:microsoft.com/office/officeart/2005/8/layout/hList6"/>
    <dgm:cxn modelId="{A5BC49B9-4284-4BAF-A646-4F3200DEB4DF}" type="presParOf" srcId="{DD109896-E602-4B6A-ACAD-7064FC22D3E3}" destId="{17E49610-E2EC-49E7-9A14-ACE2D17DF803}" srcOrd="3" destOrd="0" presId="urn:microsoft.com/office/officeart/2005/8/layout/hList6"/>
    <dgm:cxn modelId="{86036CE7-F07E-45D7-942E-ABBA2A58F0BB}" type="presParOf" srcId="{DD109896-E602-4B6A-ACAD-7064FC22D3E3}" destId="{DDBA5F8D-81BD-4212-9AA6-ECE47C9DFC0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023368-F50B-40D2-AF00-55C6FC86185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174D266-E91F-4D14-A672-FFED1174BCB4}">
      <dgm:prSet phldrT="[Texte]"/>
      <dgm:spPr/>
      <dgm:t>
        <a:bodyPr/>
        <a:lstStyle/>
        <a:p>
          <a:r>
            <a:rPr lang="fr-BE" dirty="0"/>
            <a:t>Un bilan de l’existant</a:t>
          </a:r>
          <a:endParaRPr lang="fr-FR" dirty="0"/>
        </a:p>
      </dgm:t>
    </dgm:pt>
    <dgm:pt modelId="{0828AF83-DA3A-464F-AA6E-F9AC6A02FA54}" type="parTrans" cxnId="{9B2A694E-FE77-439C-8281-10DEA420786F}">
      <dgm:prSet/>
      <dgm:spPr/>
      <dgm:t>
        <a:bodyPr/>
        <a:lstStyle/>
        <a:p>
          <a:endParaRPr lang="fr-FR"/>
        </a:p>
      </dgm:t>
    </dgm:pt>
    <dgm:pt modelId="{977CB74F-29DD-44C8-B14D-CF047C18D008}" type="sibTrans" cxnId="{9B2A694E-FE77-439C-8281-10DEA420786F}">
      <dgm:prSet/>
      <dgm:spPr/>
      <dgm:t>
        <a:bodyPr/>
        <a:lstStyle/>
        <a:p>
          <a:endParaRPr lang="fr-FR" dirty="0"/>
        </a:p>
      </dgm:t>
    </dgm:pt>
    <dgm:pt modelId="{49C87E37-A08C-4DE9-A129-9D15DC625785}">
      <dgm:prSet phldrT="[Texte]"/>
      <dgm:spPr/>
      <dgm:t>
        <a:bodyPr/>
        <a:lstStyle/>
        <a:p>
          <a:r>
            <a:rPr lang="fr-BE" dirty="0"/>
            <a:t>Nos priorités</a:t>
          </a:r>
          <a:endParaRPr lang="fr-FR" dirty="0"/>
        </a:p>
      </dgm:t>
    </dgm:pt>
    <dgm:pt modelId="{DF030C06-0848-49A8-8F2D-95EE1963E840}" type="parTrans" cxnId="{E29F05D1-E365-4CD0-BFAB-E85C1FCDAFAF}">
      <dgm:prSet/>
      <dgm:spPr/>
      <dgm:t>
        <a:bodyPr/>
        <a:lstStyle/>
        <a:p>
          <a:endParaRPr lang="fr-FR"/>
        </a:p>
      </dgm:t>
    </dgm:pt>
    <dgm:pt modelId="{418F2F16-6C3B-4683-BD2F-B4706CC36984}" type="sibTrans" cxnId="{E29F05D1-E365-4CD0-BFAB-E85C1FCDAFAF}">
      <dgm:prSet/>
      <dgm:spPr/>
      <dgm:t>
        <a:bodyPr/>
        <a:lstStyle/>
        <a:p>
          <a:endParaRPr lang="fr-FR"/>
        </a:p>
      </dgm:t>
    </dgm:pt>
    <dgm:pt modelId="{F92636EC-CB27-420B-969F-DC8D4D84B211}">
      <dgm:prSet phldrT="[Texte]"/>
      <dgm:spPr/>
      <dgm:t>
        <a:bodyPr/>
        <a:lstStyle/>
        <a:p>
          <a:r>
            <a:rPr lang="fr-BE" dirty="0"/>
            <a:t>Des scénarios alternatifs</a:t>
          </a:r>
          <a:endParaRPr lang="fr-FR" dirty="0"/>
        </a:p>
      </dgm:t>
    </dgm:pt>
    <dgm:pt modelId="{A429BD78-C273-432D-93A1-FEEA7C86A1D6}" type="parTrans" cxnId="{989ABD3A-AD06-4A03-862D-F6A2D2EB8B74}">
      <dgm:prSet/>
      <dgm:spPr/>
      <dgm:t>
        <a:bodyPr/>
        <a:lstStyle/>
        <a:p>
          <a:endParaRPr lang="fr-FR"/>
        </a:p>
      </dgm:t>
    </dgm:pt>
    <dgm:pt modelId="{241914CF-6971-4D36-AC08-B7A959946533}" type="sibTrans" cxnId="{989ABD3A-AD06-4A03-862D-F6A2D2EB8B74}">
      <dgm:prSet/>
      <dgm:spPr/>
      <dgm:t>
        <a:bodyPr/>
        <a:lstStyle/>
        <a:p>
          <a:endParaRPr lang="fr-FR" dirty="0"/>
        </a:p>
      </dgm:t>
    </dgm:pt>
    <dgm:pt modelId="{DDA0F859-E5DF-4CB0-921C-EFA2E0351D47}">
      <dgm:prSet phldrT="[Texte]"/>
      <dgm:spPr/>
      <dgm:t>
        <a:bodyPr/>
        <a:lstStyle/>
        <a:p>
          <a:r>
            <a:rPr lang="fr-BE" dirty="0"/>
            <a:t>Courts termes</a:t>
          </a:r>
          <a:endParaRPr lang="fr-FR" dirty="0"/>
        </a:p>
      </dgm:t>
    </dgm:pt>
    <dgm:pt modelId="{E63BBDFB-DA5E-481B-9B96-76BF563ACD95}" type="parTrans" cxnId="{AF8FFCC4-62C4-4752-84C8-111B90BFE200}">
      <dgm:prSet/>
      <dgm:spPr/>
      <dgm:t>
        <a:bodyPr/>
        <a:lstStyle/>
        <a:p>
          <a:endParaRPr lang="fr-FR"/>
        </a:p>
      </dgm:t>
    </dgm:pt>
    <dgm:pt modelId="{569683D2-3A8B-4932-A5FC-42353F3933A6}" type="sibTrans" cxnId="{AF8FFCC4-62C4-4752-84C8-111B90BFE200}">
      <dgm:prSet/>
      <dgm:spPr/>
      <dgm:t>
        <a:bodyPr/>
        <a:lstStyle/>
        <a:p>
          <a:endParaRPr lang="fr-FR"/>
        </a:p>
      </dgm:t>
    </dgm:pt>
    <dgm:pt modelId="{058D4539-3CC4-423F-ADCF-99DB24466D70}">
      <dgm:prSet phldrT="[Texte]"/>
      <dgm:spPr/>
      <dgm:t>
        <a:bodyPr/>
        <a:lstStyle/>
        <a:p>
          <a:r>
            <a:rPr lang="fr-BE" dirty="0"/>
            <a:t>Un plan d’action</a:t>
          </a:r>
          <a:endParaRPr lang="fr-FR" dirty="0"/>
        </a:p>
      </dgm:t>
    </dgm:pt>
    <dgm:pt modelId="{B6E9518F-3E3E-455A-BB30-358BA39914DB}" type="parTrans" cxnId="{FE7A7627-293F-4BB7-B757-D2DCE71E80F0}">
      <dgm:prSet/>
      <dgm:spPr/>
      <dgm:t>
        <a:bodyPr/>
        <a:lstStyle/>
        <a:p>
          <a:endParaRPr lang="fr-FR"/>
        </a:p>
      </dgm:t>
    </dgm:pt>
    <dgm:pt modelId="{E80E3A14-5938-4AD5-BE08-9BCF02666656}" type="sibTrans" cxnId="{FE7A7627-293F-4BB7-B757-D2DCE71E80F0}">
      <dgm:prSet/>
      <dgm:spPr/>
      <dgm:t>
        <a:bodyPr/>
        <a:lstStyle/>
        <a:p>
          <a:endParaRPr lang="fr-FR"/>
        </a:p>
      </dgm:t>
    </dgm:pt>
    <dgm:pt modelId="{DC326396-6D4A-4FFC-AABA-06A8DDE2E234}">
      <dgm:prSet phldrT="[Texte]"/>
      <dgm:spPr/>
      <dgm:t>
        <a:bodyPr/>
        <a:lstStyle/>
        <a:p>
          <a:r>
            <a:rPr lang="fr-BE" dirty="0"/>
            <a:t>Priorités</a:t>
          </a:r>
          <a:endParaRPr lang="fr-FR" dirty="0"/>
        </a:p>
      </dgm:t>
    </dgm:pt>
    <dgm:pt modelId="{002F9B98-DB2C-43B2-9313-05BE68355BE9}" type="parTrans" cxnId="{B2DA13B9-BF26-4E87-B0B9-132B5CD17B0C}">
      <dgm:prSet/>
      <dgm:spPr/>
      <dgm:t>
        <a:bodyPr/>
        <a:lstStyle/>
        <a:p>
          <a:endParaRPr lang="fr-FR"/>
        </a:p>
      </dgm:t>
    </dgm:pt>
    <dgm:pt modelId="{E4D87D32-C803-425A-9ED4-BEDF8B979A6E}" type="sibTrans" cxnId="{B2DA13B9-BF26-4E87-B0B9-132B5CD17B0C}">
      <dgm:prSet/>
      <dgm:spPr/>
      <dgm:t>
        <a:bodyPr/>
        <a:lstStyle/>
        <a:p>
          <a:endParaRPr lang="fr-FR"/>
        </a:p>
      </dgm:t>
    </dgm:pt>
    <dgm:pt modelId="{32697934-73BD-4B5B-B53A-6B69466E07BA}">
      <dgm:prSet phldrT="[Texte]"/>
      <dgm:spPr/>
      <dgm:t>
        <a:bodyPr/>
        <a:lstStyle/>
        <a:p>
          <a:r>
            <a:rPr lang="fr-FR" dirty="0"/>
            <a:t>Nos leviers</a:t>
          </a:r>
        </a:p>
      </dgm:t>
    </dgm:pt>
    <dgm:pt modelId="{D89A4B85-92DD-4D97-ACE4-A7A7EAE70D25}" type="parTrans" cxnId="{43DCC1B7-DCC5-44AA-8E59-9899CD9A66B5}">
      <dgm:prSet/>
      <dgm:spPr/>
      <dgm:t>
        <a:bodyPr/>
        <a:lstStyle/>
        <a:p>
          <a:endParaRPr lang="fr-FR"/>
        </a:p>
      </dgm:t>
    </dgm:pt>
    <dgm:pt modelId="{5C0709A9-8F5F-426F-A39D-84E29003C05B}" type="sibTrans" cxnId="{43DCC1B7-DCC5-44AA-8E59-9899CD9A66B5}">
      <dgm:prSet/>
      <dgm:spPr/>
      <dgm:t>
        <a:bodyPr/>
        <a:lstStyle/>
        <a:p>
          <a:endParaRPr lang="fr-FR"/>
        </a:p>
      </dgm:t>
    </dgm:pt>
    <dgm:pt modelId="{D81EE950-7EBB-47C0-B725-A0554914FCC0}">
      <dgm:prSet phldrT="[Texte]"/>
      <dgm:spPr/>
      <dgm:t>
        <a:bodyPr/>
        <a:lstStyle/>
        <a:p>
          <a:r>
            <a:rPr lang="fr-FR" dirty="0"/>
            <a:t>Nos obstacles</a:t>
          </a:r>
        </a:p>
      </dgm:t>
    </dgm:pt>
    <dgm:pt modelId="{ADA7BA24-6DB9-4239-A71A-23119DB7188B}" type="parTrans" cxnId="{F3FC31E4-E4E8-4597-83C0-FEC2BDC5AE39}">
      <dgm:prSet/>
      <dgm:spPr/>
      <dgm:t>
        <a:bodyPr/>
        <a:lstStyle/>
        <a:p>
          <a:endParaRPr lang="fr-FR"/>
        </a:p>
      </dgm:t>
    </dgm:pt>
    <dgm:pt modelId="{809D5ADE-442B-424F-897D-36ECA05B84DA}" type="sibTrans" cxnId="{F3FC31E4-E4E8-4597-83C0-FEC2BDC5AE39}">
      <dgm:prSet/>
      <dgm:spPr/>
      <dgm:t>
        <a:bodyPr/>
        <a:lstStyle/>
        <a:p>
          <a:endParaRPr lang="fr-FR"/>
        </a:p>
      </dgm:t>
    </dgm:pt>
    <dgm:pt modelId="{B15BA67A-BAB0-4CDA-9B06-4E0352D03A78}">
      <dgm:prSet phldrT="[Texte]"/>
      <dgm:spPr/>
      <dgm:t>
        <a:bodyPr/>
        <a:lstStyle/>
        <a:p>
          <a:endParaRPr lang="fr-FR" dirty="0"/>
        </a:p>
      </dgm:t>
    </dgm:pt>
    <dgm:pt modelId="{CA345960-D844-4FFA-B398-311B96F3554A}" type="parTrans" cxnId="{EA8A5910-C70B-4B8A-91B7-3DDD811F64C1}">
      <dgm:prSet/>
      <dgm:spPr/>
      <dgm:t>
        <a:bodyPr/>
        <a:lstStyle/>
        <a:p>
          <a:endParaRPr lang="fr-FR"/>
        </a:p>
      </dgm:t>
    </dgm:pt>
    <dgm:pt modelId="{60FD46FD-E75A-48D8-8A2C-6E15625252E8}" type="sibTrans" cxnId="{EA8A5910-C70B-4B8A-91B7-3DDD811F64C1}">
      <dgm:prSet/>
      <dgm:spPr/>
      <dgm:t>
        <a:bodyPr/>
        <a:lstStyle/>
        <a:p>
          <a:endParaRPr lang="fr-FR"/>
        </a:p>
      </dgm:t>
    </dgm:pt>
    <dgm:pt modelId="{6B9176F9-A31D-4A29-A42F-42D18B9926CD}">
      <dgm:prSet phldrT="[Texte]"/>
      <dgm:spPr/>
      <dgm:t>
        <a:bodyPr/>
        <a:lstStyle/>
        <a:p>
          <a:r>
            <a:rPr lang="fr-FR" dirty="0"/>
            <a:t>Plus longs termes</a:t>
          </a:r>
        </a:p>
      </dgm:t>
    </dgm:pt>
    <dgm:pt modelId="{A0BC2D03-4762-47EE-82AE-E244F53A0D6B}" type="parTrans" cxnId="{281EFCF5-41E9-45EB-B2CC-A25E33380C16}">
      <dgm:prSet/>
      <dgm:spPr/>
      <dgm:t>
        <a:bodyPr/>
        <a:lstStyle/>
        <a:p>
          <a:endParaRPr lang="fr-FR"/>
        </a:p>
      </dgm:t>
    </dgm:pt>
    <dgm:pt modelId="{D0C9D9DB-EECF-4AA3-9F82-2C942F6FFEF6}" type="sibTrans" cxnId="{281EFCF5-41E9-45EB-B2CC-A25E33380C16}">
      <dgm:prSet/>
      <dgm:spPr/>
      <dgm:t>
        <a:bodyPr/>
        <a:lstStyle/>
        <a:p>
          <a:endParaRPr lang="fr-FR"/>
        </a:p>
      </dgm:t>
    </dgm:pt>
    <dgm:pt modelId="{FC40DC07-7951-4C82-A8C6-CE78C13E3DD0}">
      <dgm:prSet phldrT="[Texte]"/>
      <dgm:spPr/>
      <dgm:t>
        <a:bodyPr/>
        <a:lstStyle/>
        <a:p>
          <a:r>
            <a:rPr lang="fr-FR" dirty="0"/>
            <a:t>Alternatif</a:t>
          </a:r>
        </a:p>
      </dgm:t>
    </dgm:pt>
    <dgm:pt modelId="{834A93F9-E635-4ED2-A915-157F2465C411}" type="parTrans" cxnId="{10AABE75-110E-40D3-94C2-D9CAE71707FC}">
      <dgm:prSet/>
      <dgm:spPr/>
      <dgm:t>
        <a:bodyPr/>
        <a:lstStyle/>
        <a:p>
          <a:endParaRPr lang="fr-FR"/>
        </a:p>
      </dgm:t>
    </dgm:pt>
    <dgm:pt modelId="{BC636DB5-16AD-4B1B-931C-ADE88B75F38F}" type="sibTrans" cxnId="{10AABE75-110E-40D3-94C2-D9CAE71707FC}">
      <dgm:prSet/>
      <dgm:spPr/>
      <dgm:t>
        <a:bodyPr/>
        <a:lstStyle/>
        <a:p>
          <a:endParaRPr lang="fr-FR"/>
        </a:p>
      </dgm:t>
    </dgm:pt>
    <dgm:pt modelId="{47B4FC07-4F65-4BD5-95C0-7C0BFE5E0F2D}">
      <dgm:prSet phldrT="[Texte]"/>
      <dgm:spPr/>
      <dgm:t>
        <a:bodyPr/>
        <a:lstStyle/>
        <a:p>
          <a:r>
            <a:rPr lang="fr-FR" dirty="0"/>
            <a:t>Chantiers</a:t>
          </a:r>
        </a:p>
      </dgm:t>
    </dgm:pt>
    <dgm:pt modelId="{19DECA9B-B291-424D-942E-356EEFA23B5A}" type="parTrans" cxnId="{45B3BA14-63BD-4C8E-BE41-9C9118456F18}">
      <dgm:prSet/>
      <dgm:spPr/>
      <dgm:t>
        <a:bodyPr/>
        <a:lstStyle/>
        <a:p>
          <a:endParaRPr lang="fr-FR"/>
        </a:p>
      </dgm:t>
    </dgm:pt>
    <dgm:pt modelId="{6049E823-262A-4104-B129-13BF4DD1A2A3}" type="sibTrans" cxnId="{45B3BA14-63BD-4C8E-BE41-9C9118456F18}">
      <dgm:prSet/>
      <dgm:spPr/>
      <dgm:t>
        <a:bodyPr/>
        <a:lstStyle/>
        <a:p>
          <a:endParaRPr lang="fr-FR"/>
        </a:p>
      </dgm:t>
    </dgm:pt>
    <dgm:pt modelId="{9CE61CAB-2352-4AF5-B66C-B6D329C8FE49}">
      <dgm:prSet phldrT="[Texte]"/>
      <dgm:spPr/>
      <dgm:t>
        <a:bodyPr/>
        <a:lstStyle/>
        <a:p>
          <a:r>
            <a:rPr lang="fr-FR" dirty="0"/>
            <a:t>Planning</a:t>
          </a:r>
        </a:p>
      </dgm:t>
    </dgm:pt>
    <dgm:pt modelId="{F19FC081-7158-4E98-82F6-961CDD3A1DF1}" type="parTrans" cxnId="{082E1D34-411F-4AEB-BCF8-F78A947F0706}">
      <dgm:prSet/>
      <dgm:spPr/>
      <dgm:t>
        <a:bodyPr/>
        <a:lstStyle/>
        <a:p>
          <a:endParaRPr lang="fr-FR"/>
        </a:p>
      </dgm:t>
    </dgm:pt>
    <dgm:pt modelId="{3E1AF89B-BBB4-4A49-AF6D-3FE95F731299}" type="sibTrans" cxnId="{082E1D34-411F-4AEB-BCF8-F78A947F0706}">
      <dgm:prSet/>
      <dgm:spPr/>
      <dgm:t>
        <a:bodyPr/>
        <a:lstStyle/>
        <a:p>
          <a:endParaRPr lang="fr-FR"/>
        </a:p>
      </dgm:t>
    </dgm:pt>
    <dgm:pt modelId="{8516B6D8-C27D-417F-9951-1D9AB0C1BC84}" type="pres">
      <dgm:prSet presAssocID="{1D023368-F50B-40D2-AF00-55C6FC861850}" presName="Name0" presStyleCnt="0">
        <dgm:presLayoutVars>
          <dgm:dir/>
          <dgm:animLvl val="lvl"/>
          <dgm:resizeHandles val="exact"/>
        </dgm:presLayoutVars>
      </dgm:prSet>
      <dgm:spPr/>
    </dgm:pt>
    <dgm:pt modelId="{B6E28116-281F-422F-B8C6-FAF6159FFF2B}" type="pres">
      <dgm:prSet presAssocID="{1D023368-F50B-40D2-AF00-55C6FC861850}" presName="tSp" presStyleCnt="0"/>
      <dgm:spPr/>
    </dgm:pt>
    <dgm:pt modelId="{16CB61D9-BDD2-4469-BE23-54E0E8A44E92}" type="pres">
      <dgm:prSet presAssocID="{1D023368-F50B-40D2-AF00-55C6FC861850}" presName="bSp" presStyleCnt="0"/>
      <dgm:spPr/>
    </dgm:pt>
    <dgm:pt modelId="{E8141824-906B-4245-992B-B8C2F12AFEEE}" type="pres">
      <dgm:prSet presAssocID="{1D023368-F50B-40D2-AF00-55C6FC861850}" presName="process" presStyleCnt="0"/>
      <dgm:spPr/>
    </dgm:pt>
    <dgm:pt modelId="{F4B6AB26-80B7-42CC-A830-A056FED4AC14}" type="pres">
      <dgm:prSet presAssocID="{1174D266-E91F-4D14-A672-FFED1174BCB4}" presName="composite1" presStyleCnt="0"/>
      <dgm:spPr/>
    </dgm:pt>
    <dgm:pt modelId="{1D9CFC65-32A9-4BDA-8745-FC194670BFB7}" type="pres">
      <dgm:prSet presAssocID="{1174D266-E91F-4D14-A672-FFED1174BCB4}" presName="dummyNode1" presStyleLbl="node1" presStyleIdx="0" presStyleCnt="3"/>
      <dgm:spPr/>
    </dgm:pt>
    <dgm:pt modelId="{D1644A89-11B8-4A91-A3B4-7DAE78B0C337}" type="pres">
      <dgm:prSet presAssocID="{1174D266-E91F-4D14-A672-FFED1174BCB4}" presName="childNode1" presStyleLbl="bgAcc1" presStyleIdx="0" presStyleCnt="3">
        <dgm:presLayoutVars>
          <dgm:bulletEnabled val="1"/>
        </dgm:presLayoutVars>
      </dgm:prSet>
      <dgm:spPr/>
    </dgm:pt>
    <dgm:pt modelId="{9DDCB655-8ED9-4250-B56E-5F3F85E28D81}" type="pres">
      <dgm:prSet presAssocID="{1174D266-E91F-4D14-A672-FFED1174BCB4}" presName="childNode1tx" presStyleLbl="bgAcc1" presStyleIdx="0" presStyleCnt="3">
        <dgm:presLayoutVars>
          <dgm:bulletEnabled val="1"/>
        </dgm:presLayoutVars>
      </dgm:prSet>
      <dgm:spPr/>
    </dgm:pt>
    <dgm:pt modelId="{50234CE0-A47A-42A3-89CC-26BECC0A89FC}" type="pres">
      <dgm:prSet presAssocID="{1174D266-E91F-4D14-A672-FFED1174BCB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9BD5F8A-5E74-4AFE-821F-7403DC8C60DE}" type="pres">
      <dgm:prSet presAssocID="{1174D266-E91F-4D14-A672-FFED1174BCB4}" presName="connSite1" presStyleCnt="0"/>
      <dgm:spPr/>
    </dgm:pt>
    <dgm:pt modelId="{63A52073-D85E-4C99-B8A0-3EF15CBF8022}" type="pres">
      <dgm:prSet presAssocID="{977CB74F-29DD-44C8-B14D-CF047C18D008}" presName="Name9" presStyleLbl="sibTrans2D1" presStyleIdx="0" presStyleCnt="2"/>
      <dgm:spPr/>
    </dgm:pt>
    <dgm:pt modelId="{E156E904-6EDF-4AFE-BE43-B1575B08F41D}" type="pres">
      <dgm:prSet presAssocID="{F92636EC-CB27-420B-969F-DC8D4D84B211}" presName="composite2" presStyleCnt="0"/>
      <dgm:spPr/>
    </dgm:pt>
    <dgm:pt modelId="{10AD873D-C32E-412F-B139-7EFA91970AF6}" type="pres">
      <dgm:prSet presAssocID="{F92636EC-CB27-420B-969F-DC8D4D84B211}" presName="dummyNode2" presStyleLbl="node1" presStyleIdx="0" presStyleCnt="3"/>
      <dgm:spPr/>
    </dgm:pt>
    <dgm:pt modelId="{07E8AB0A-79C6-465D-B160-07D9C5360FE2}" type="pres">
      <dgm:prSet presAssocID="{F92636EC-CB27-420B-969F-DC8D4D84B211}" presName="childNode2" presStyleLbl="bgAcc1" presStyleIdx="1" presStyleCnt="3" custScaleX="122467">
        <dgm:presLayoutVars>
          <dgm:bulletEnabled val="1"/>
        </dgm:presLayoutVars>
      </dgm:prSet>
      <dgm:spPr/>
    </dgm:pt>
    <dgm:pt modelId="{762D8512-5CB8-4B96-8298-6B7670F131E8}" type="pres">
      <dgm:prSet presAssocID="{F92636EC-CB27-420B-969F-DC8D4D84B211}" presName="childNode2tx" presStyleLbl="bgAcc1" presStyleIdx="1" presStyleCnt="3">
        <dgm:presLayoutVars>
          <dgm:bulletEnabled val="1"/>
        </dgm:presLayoutVars>
      </dgm:prSet>
      <dgm:spPr/>
    </dgm:pt>
    <dgm:pt modelId="{F4F653B6-315A-441D-B835-8EBD7DC41ECB}" type="pres">
      <dgm:prSet presAssocID="{F92636EC-CB27-420B-969F-DC8D4D84B211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067D81C-AAB4-4F5A-89EF-D1FA308EF59E}" type="pres">
      <dgm:prSet presAssocID="{F92636EC-CB27-420B-969F-DC8D4D84B211}" presName="connSite2" presStyleCnt="0"/>
      <dgm:spPr/>
    </dgm:pt>
    <dgm:pt modelId="{ED3F22AC-BF6F-4865-8044-D27110C5B364}" type="pres">
      <dgm:prSet presAssocID="{241914CF-6971-4D36-AC08-B7A959946533}" presName="Name18" presStyleLbl="sibTrans2D1" presStyleIdx="1" presStyleCnt="2"/>
      <dgm:spPr/>
    </dgm:pt>
    <dgm:pt modelId="{91F39737-C0DA-4CB1-9471-ADD49188FD16}" type="pres">
      <dgm:prSet presAssocID="{058D4539-3CC4-423F-ADCF-99DB24466D70}" presName="composite1" presStyleCnt="0"/>
      <dgm:spPr/>
    </dgm:pt>
    <dgm:pt modelId="{169E3D59-3FEC-4C68-9DC6-18276793CAFD}" type="pres">
      <dgm:prSet presAssocID="{058D4539-3CC4-423F-ADCF-99DB24466D70}" presName="dummyNode1" presStyleLbl="node1" presStyleIdx="1" presStyleCnt="3"/>
      <dgm:spPr/>
    </dgm:pt>
    <dgm:pt modelId="{D6ACB96A-55C6-45AC-9F5B-C9A02C4DF318}" type="pres">
      <dgm:prSet presAssocID="{058D4539-3CC4-423F-ADCF-99DB24466D70}" presName="childNode1" presStyleLbl="bgAcc1" presStyleIdx="2" presStyleCnt="3">
        <dgm:presLayoutVars>
          <dgm:bulletEnabled val="1"/>
        </dgm:presLayoutVars>
      </dgm:prSet>
      <dgm:spPr/>
    </dgm:pt>
    <dgm:pt modelId="{67AFF1C3-C674-4083-B28E-E6769A76207E}" type="pres">
      <dgm:prSet presAssocID="{058D4539-3CC4-423F-ADCF-99DB24466D70}" presName="childNode1tx" presStyleLbl="bgAcc1" presStyleIdx="2" presStyleCnt="3">
        <dgm:presLayoutVars>
          <dgm:bulletEnabled val="1"/>
        </dgm:presLayoutVars>
      </dgm:prSet>
      <dgm:spPr/>
    </dgm:pt>
    <dgm:pt modelId="{BFE0E8CA-3D4E-4D06-9DCA-6A634D920AE4}" type="pres">
      <dgm:prSet presAssocID="{058D4539-3CC4-423F-ADCF-99DB24466D7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6EAC6BD6-5FF2-4213-BEBA-01C43BC50298}" type="pres">
      <dgm:prSet presAssocID="{058D4539-3CC4-423F-ADCF-99DB24466D70}" presName="connSite1" presStyleCnt="0"/>
      <dgm:spPr/>
    </dgm:pt>
  </dgm:ptLst>
  <dgm:cxnLst>
    <dgm:cxn modelId="{92162309-0D8B-49D7-8163-CB291C39AC8A}" type="presOf" srcId="{D81EE950-7EBB-47C0-B725-A0554914FCC0}" destId="{D1644A89-11B8-4A91-A3B4-7DAE78B0C337}" srcOrd="0" destOrd="2" presId="urn:microsoft.com/office/officeart/2005/8/layout/hProcess4"/>
    <dgm:cxn modelId="{670FEC0C-01E6-4A2A-9B3B-177F0501A58B}" type="presOf" srcId="{1D023368-F50B-40D2-AF00-55C6FC861850}" destId="{8516B6D8-C27D-417F-9951-1D9AB0C1BC84}" srcOrd="0" destOrd="0" presId="urn:microsoft.com/office/officeart/2005/8/layout/hProcess4"/>
    <dgm:cxn modelId="{EA8A5910-C70B-4B8A-91B7-3DDD811F64C1}" srcId="{1174D266-E91F-4D14-A672-FFED1174BCB4}" destId="{B15BA67A-BAB0-4CDA-9B06-4E0352D03A78}" srcOrd="3" destOrd="0" parTransId="{CA345960-D844-4FFA-B398-311B96F3554A}" sibTransId="{60FD46FD-E75A-48D8-8A2C-6E15625252E8}"/>
    <dgm:cxn modelId="{45B3BA14-63BD-4C8E-BE41-9C9118456F18}" srcId="{058D4539-3CC4-423F-ADCF-99DB24466D70}" destId="{47B4FC07-4F65-4BD5-95C0-7C0BFE5E0F2D}" srcOrd="1" destOrd="0" parTransId="{19DECA9B-B291-424D-942E-356EEFA23B5A}" sibTransId="{6049E823-262A-4104-B129-13BF4DD1A2A3}"/>
    <dgm:cxn modelId="{7FA8EB1D-D530-4CFE-88CF-1D20ABDCDFC4}" type="presOf" srcId="{1174D266-E91F-4D14-A672-FFED1174BCB4}" destId="{50234CE0-A47A-42A3-89CC-26BECC0A89FC}" srcOrd="0" destOrd="0" presId="urn:microsoft.com/office/officeart/2005/8/layout/hProcess4"/>
    <dgm:cxn modelId="{D2814C20-29AE-4980-AD14-3274753997E5}" type="presOf" srcId="{49C87E37-A08C-4DE9-A129-9D15DC625785}" destId="{D1644A89-11B8-4A91-A3B4-7DAE78B0C337}" srcOrd="0" destOrd="0" presId="urn:microsoft.com/office/officeart/2005/8/layout/hProcess4"/>
    <dgm:cxn modelId="{90039723-54BB-4CBD-8807-2D8EC070DF84}" type="presOf" srcId="{DDA0F859-E5DF-4CB0-921C-EFA2E0351D47}" destId="{762D8512-5CB8-4B96-8298-6B7670F131E8}" srcOrd="1" destOrd="0" presId="urn:microsoft.com/office/officeart/2005/8/layout/hProcess4"/>
    <dgm:cxn modelId="{FE7A7627-293F-4BB7-B757-D2DCE71E80F0}" srcId="{1D023368-F50B-40D2-AF00-55C6FC861850}" destId="{058D4539-3CC4-423F-ADCF-99DB24466D70}" srcOrd="2" destOrd="0" parTransId="{B6E9518F-3E3E-455A-BB30-358BA39914DB}" sibTransId="{E80E3A14-5938-4AD5-BE08-9BCF02666656}"/>
    <dgm:cxn modelId="{83746930-2237-47A3-9E0E-FFE4BB5DC6FE}" type="presOf" srcId="{49C87E37-A08C-4DE9-A129-9D15DC625785}" destId="{9DDCB655-8ED9-4250-B56E-5F3F85E28D81}" srcOrd="1" destOrd="0" presId="urn:microsoft.com/office/officeart/2005/8/layout/hProcess4"/>
    <dgm:cxn modelId="{082E1D34-411F-4AEB-BCF8-F78A947F0706}" srcId="{058D4539-3CC4-423F-ADCF-99DB24466D70}" destId="{9CE61CAB-2352-4AF5-B66C-B6D329C8FE49}" srcOrd="2" destOrd="0" parTransId="{F19FC081-7158-4E98-82F6-961CDD3A1DF1}" sibTransId="{3E1AF89B-BBB4-4A49-AF6D-3FE95F731299}"/>
    <dgm:cxn modelId="{BEEC8535-E699-4723-9802-AFDF84AA2AEA}" type="presOf" srcId="{DDA0F859-E5DF-4CB0-921C-EFA2E0351D47}" destId="{07E8AB0A-79C6-465D-B160-07D9C5360FE2}" srcOrd="0" destOrd="0" presId="urn:microsoft.com/office/officeart/2005/8/layout/hProcess4"/>
    <dgm:cxn modelId="{989ABD3A-AD06-4A03-862D-F6A2D2EB8B74}" srcId="{1D023368-F50B-40D2-AF00-55C6FC861850}" destId="{F92636EC-CB27-420B-969F-DC8D4D84B211}" srcOrd="1" destOrd="0" parTransId="{A429BD78-C273-432D-93A1-FEEA7C86A1D6}" sibTransId="{241914CF-6971-4D36-AC08-B7A959946533}"/>
    <dgm:cxn modelId="{6ACB7543-47E4-4246-BD75-DB930352F3BF}" type="presOf" srcId="{6B9176F9-A31D-4A29-A42F-42D18B9926CD}" destId="{07E8AB0A-79C6-465D-B160-07D9C5360FE2}" srcOrd="0" destOrd="1" presId="urn:microsoft.com/office/officeart/2005/8/layout/hProcess4"/>
    <dgm:cxn modelId="{3A3E6A44-39A8-4FF1-9318-C5188ED48B31}" type="presOf" srcId="{DC326396-6D4A-4FFC-AABA-06A8DDE2E234}" destId="{67AFF1C3-C674-4083-B28E-E6769A76207E}" srcOrd="1" destOrd="0" presId="urn:microsoft.com/office/officeart/2005/8/layout/hProcess4"/>
    <dgm:cxn modelId="{3B350F65-FAC3-49E4-AABD-DFD4EB22E398}" type="presOf" srcId="{241914CF-6971-4D36-AC08-B7A959946533}" destId="{ED3F22AC-BF6F-4865-8044-D27110C5B364}" srcOrd="0" destOrd="0" presId="urn:microsoft.com/office/officeart/2005/8/layout/hProcess4"/>
    <dgm:cxn modelId="{1F59146E-4FF8-4C33-9716-FB400402E08B}" type="presOf" srcId="{DC326396-6D4A-4FFC-AABA-06A8DDE2E234}" destId="{D6ACB96A-55C6-45AC-9F5B-C9A02C4DF318}" srcOrd="0" destOrd="0" presId="urn:microsoft.com/office/officeart/2005/8/layout/hProcess4"/>
    <dgm:cxn modelId="{9B2A694E-FE77-439C-8281-10DEA420786F}" srcId="{1D023368-F50B-40D2-AF00-55C6FC861850}" destId="{1174D266-E91F-4D14-A672-FFED1174BCB4}" srcOrd="0" destOrd="0" parTransId="{0828AF83-DA3A-464F-AA6E-F9AC6A02FA54}" sibTransId="{977CB74F-29DD-44C8-B14D-CF047C18D008}"/>
    <dgm:cxn modelId="{10AABE75-110E-40D3-94C2-D9CAE71707FC}" srcId="{F92636EC-CB27-420B-969F-DC8D4D84B211}" destId="{FC40DC07-7951-4C82-A8C6-CE78C13E3DD0}" srcOrd="2" destOrd="0" parTransId="{834A93F9-E635-4ED2-A915-157F2465C411}" sibTransId="{BC636DB5-16AD-4B1B-931C-ADE88B75F38F}"/>
    <dgm:cxn modelId="{6894F57D-29AD-4664-8A82-2EA0539BE69F}" type="presOf" srcId="{B15BA67A-BAB0-4CDA-9B06-4E0352D03A78}" destId="{9DDCB655-8ED9-4250-B56E-5F3F85E28D81}" srcOrd="1" destOrd="3" presId="urn:microsoft.com/office/officeart/2005/8/layout/hProcess4"/>
    <dgm:cxn modelId="{769A4E9F-2774-49DD-BCFC-8F9C141E8CDF}" type="presOf" srcId="{32697934-73BD-4B5B-B53A-6B69466E07BA}" destId="{D1644A89-11B8-4A91-A3B4-7DAE78B0C337}" srcOrd="0" destOrd="1" presId="urn:microsoft.com/office/officeart/2005/8/layout/hProcess4"/>
    <dgm:cxn modelId="{591D1CA4-078E-4134-BE87-5D989C4639CE}" type="presOf" srcId="{FC40DC07-7951-4C82-A8C6-CE78C13E3DD0}" destId="{07E8AB0A-79C6-465D-B160-07D9C5360FE2}" srcOrd="0" destOrd="2" presId="urn:microsoft.com/office/officeart/2005/8/layout/hProcess4"/>
    <dgm:cxn modelId="{A01ADFAE-6B94-4E0D-A783-ADF40EF95D8D}" type="presOf" srcId="{058D4539-3CC4-423F-ADCF-99DB24466D70}" destId="{BFE0E8CA-3D4E-4D06-9DCA-6A634D920AE4}" srcOrd="0" destOrd="0" presId="urn:microsoft.com/office/officeart/2005/8/layout/hProcess4"/>
    <dgm:cxn modelId="{0361A4B1-2477-4B78-B85A-2ADACB21425C}" type="presOf" srcId="{FC40DC07-7951-4C82-A8C6-CE78C13E3DD0}" destId="{762D8512-5CB8-4B96-8298-6B7670F131E8}" srcOrd="1" destOrd="2" presId="urn:microsoft.com/office/officeart/2005/8/layout/hProcess4"/>
    <dgm:cxn modelId="{43DCC1B7-DCC5-44AA-8E59-9899CD9A66B5}" srcId="{1174D266-E91F-4D14-A672-FFED1174BCB4}" destId="{32697934-73BD-4B5B-B53A-6B69466E07BA}" srcOrd="1" destOrd="0" parTransId="{D89A4B85-92DD-4D97-ACE4-A7A7EAE70D25}" sibTransId="{5C0709A9-8F5F-426F-A39D-84E29003C05B}"/>
    <dgm:cxn modelId="{C6AA96B8-C23B-49A8-9341-2CB1D0623017}" type="presOf" srcId="{B15BA67A-BAB0-4CDA-9B06-4E0352D03A78}" destId="{D1644A89-11B8-4A91-A3B4-7DAE78B0C337}" srcOrd="0" destOrd="3" presId="urn:microsoft.com/office/officeart/2005/8/layout/hProcess4"/>
    <dgm:cxn modelId="{B2DA13B9-BF26-4E87-B0B9-132B5CD17B0C}" srcId="{058D4539-3CC4-423F-ADCF-99DB24466D70}" destId="{DC326396-6D4A-4FFC-AABA-06A8DDE2E234}" srcOrd="0" destOrd="0" parTransId="{002F9B98-DB2C-43B2-9313-05BE68355BE9}" sibTransId="{E4D87D32-C803-425A-9ED4-BEDF8B979A6E}"/>
    <dgm:cxn modelId="{005C8BBA-BA30-4DAE-9EE1-5CD19FA86C70}" type="presOf" srcId="{6B9176F9-A31D-4A29-A42F-42D18B9926CD}" destId="{762D8512-5CB8-4B96-8298-6B7670F131E8}" srcOrd="1" destOrd="1" presId="urn:microsoft.com/office/officeart/2005/8/layout/hProcess4"/>
    <dgm:cxn modelId="{AF8FFCC4-62C4-4752-84C8-111B90BFE200}" srcId="{F92636EC-CB27-420B-969F-DC8D4D84B211}" destId="{DDA0F859-E5DF-4CB0-921C-EFA2E0351D47}" srcOrd="0" destOrd="0" parTransId="{E63BBDFB-DA5E-481B-9B96-76BF563ACD95}" sibTransId="{569683D2-3A8B-4932-A5FC-42353F3933A6}"/>
    <dgm:cxn modelId="{9CCCE4C9-8E3A-42F9-8B6E-5C306F3CBB49}" type="presOf" srcId="{47B4FC07-4F65-4BD5-95C0-7C0BFE5E0F2D}" destId="{67AFF1C3-C674-4083-B28E-E6769A76207E}" srcOrd="1" destOrd="1" presId="urn:microsoft.com/office/officeart/2005/8/layout/hProcess4"/>
    <dgm:cxn modelId="{4153EACB-0730-4E14-A1FA-139719FC2DAE}" type="presOf" srcId="{32697934-73BD-4B5B-B53A-6B69466E07BA}" destId="{9DDCB655-8ED9-4250-B56E-5F3F85E28D81}" srcOrd="1" destOrd="1" presId="urn:microsoft.com/office/officeart/2005/8/layout/hProcess4"/>
    <dgm:cxn modelId="{A8C76ED0-4AD4-46B3-B05E-016D8AE7F5BF}" type="presOf" srcId="{977CB74F-29DD-44C8-B14D-CF047C18D008}" destId="{63A52073-D85E-4C99-B8A0-3EF15CBF8022}" srcOrd="0" destOrd="0" presId="urn:microsoft.com/office/officeart/2005/8/layout/hProcess4"/>
    <dgm:cxn modelId="{E29F05D1-E365-4CD0-BFAB-E85C1FCDAFAF}" srcId="{1174D266-E91F-4D14-A672-FFED1174BCB4}" destId="{49C87E37-A08C-4DE9-A129-9D15DC625785}" srcOrd="0" destOrd="0" parTransId="{DF030C06-0848-49A8-8F2D-95EE1963E840}" sibTransId="{418F2F16-6C3B-4683-BD2F-B4706CC36984}"/>
    <dgm:cxn modelId="{74C7E8D7-E057-47C8-B1AA-F73A0DA0FA06}" type="presOf" srcId="{47B4FC07-4F65-4BD5-95C0-7C0BFE5E0F2D}" destId="{D6ACB96A-55C6-45AC-9F5B-C9A02C4DF318}" srcOrd="0" destOrd="1" presId="urn:microsoft.com/office/officeart/2005/8/layout/hProcess4"/>
    <dgm:cxn modelId="{F3FC31E4-E4E8-4597-83C0-FEC2BDC5AE39}" srcId="{1174D266-E91F-4D14-A672-FFED1174BCB4}" destId="{D81EE950-7EBB-47C0-B725-A0554914FCC0}" srcOrd="2" destOrd="0" parTransId="{ADA7BA24-6DB9-4239-A71A-23119DB7188B}" sibTransId="{809D5ADE-442B-424F-897D-36ECA05B84DA}"/>
    <dgm:cxn modelId="{15E42AE9-6F24-4833-AFD3-450397E3FC4A}" type="presOf" srcId="{D81EE950-7EBB-47C0-B725-A0554914FCC0}" destId="{9DDCB655-8ED9-4250-B56E-5F3F85E28D81}" srcOrd="1" destOrd="2" presId="urn:microsoft.com/office/officeart/2005/8/layout/hProcess4"/>
    <dgm:cxn modelId="{415E38EA-E2F7-4F43-BCC4-7C58B8E56794}" type="presOf" srcId="{9CE61CAB-2352-4AF5-B66C-B6D329C8FE49}" destId="{D6ACB96A-55C6-45AC-9F5B-C9A02C4DF318}" srcOrd="0" destOrd="2" presId="urn:microsoft.com/office/officeart/2005/8/layout/hProcess4"/>
    <dgm:cxn modelId="{4413F1EA-FE2F-471A-8E09-EE74F094F0E8}" type="presOf" srcId="{9CE61CAB-2352-4AF5-B66C-B6D329C8FE49}" destId="{67AFF1C3-C674-4083-B28E-E6769A76207E}" srcOrd="1" destOrd="2" presId="urn:microsoft.com/office/officeart/2005/8/layout/hProcess4"/>
    <dgm:cxn modelId="{281EFCF5-41E9-45EB-B2CC-A25E33380C16}" srcId="{F92636EC-CB27-420B-969F-DC8D4D84B211}" destId="{6B9176F9-A31D-4A29-A42F-42D18B9926CD}" srcOrd="1" destOrd="0" parTransId="{A0BC2D03-4762-47EE-82AE-E244F53A0D6B}" sibTransId="{D0C9D9DB-EECF-4AA3-9F82-2C942F6FFEF6}"/>
    <dgm:cxn modelId="{DCADAAFE-5C10-42EF-B593-CF23EBA63F5E}" type="presOf" srcId="{F92636EC-CB27-420B-969F-DC8D4D84B211}" destId="{F4F653B6-315A-441D-B835-8EBD7DC41ECB}" srcOrd="0" destOrd="0" presId="urn:microsoft.com/office/officeart/2005/8/layout/hProcess4"/>
    <dgm:cxn modelId="{2343FEB9-4C58-4D5A-9C77-9A76FE918BFD}" type="presParOf" srcId="{8516B6D8-C27D-417F-9951-1D9AB0C1BC84}" destId="{B6E28116-281F-422F-B8C6-FAF6159FFF2B}" srcOrd="0" destOrd="0" presId="urn:microsoft.com/office/officeart/2005/8/layout/hProcess4"/>
    <dgm:cxn modelId="{BEB716E5-D763-41B3-BC11-0D2138403F92}" type="presParOf" srcId="{8516B6D8-C27D-417F-9951-1D9AB0C1BC84}" destId="{16CB61D9-BDD2-4469-BE23-54E0E8A44E92}" srcOrd="1" destOrd="0" presId="urn:microsoft.com/office/officeart/2005/8/layout/hProcess4"/>
    <dgm:cxn modelId="{B08F978A-AE71-4C4B-84E5-7842C3F22617}" type="presParOf" srcId="{8516B6D8-C27D-417F-9951-1D9AB0C1BC84}" destId="{E8141824-906B-4245-992B-B8C2F12AFEEE}" srcOrd="2" destOrd="0" presId="urn:microsoft.com/office/officeart/2005/8/layout/hProcess4"/>
    <dgm:cxn modelId="{5F59192C-928F-4D1B-9C92-E0C8575F9AE0}" type="presParOf" srcId="{E8141824-906B-4245-992B-B8C2F12AFEEE}" destId="{F4B6AB26-80B7-42CC-A830-A056FED4AC14}" srcOrd="0" destOrd="0" presId="urn:microsoft.com/office/officeart/2005/8/layout/hProcess4"/>
    <dgm:cxn modelId="{E649A4D7-545A-438C-86D7-0674C0D69E25}" type="presParOf" srcId="{F4B6AB26-80B7-42CC-A830-A056FED4AC14}" destId="{1D9CFC65-32A9-4BDA-8745-FC194670BFB7}" srcOrd="0" destOrd="0" presId="urn:microsoft.com/office/officeart/2005/8/layout/hProcess4"/>
    <dgm:cxn modelId="{5793AD32-E97F-48F4-A57A-AF8FBCAC4652}" type="presParOf" srcId="{F4B6AB26-80B7-42CC-A830-A056FED4AC14}" destId="{D1644A89-11B8-4A91-A3B4-7DAE78B0C337}" srcOrd="1" destOrd="0" presId="urn:microsoft.com/office/officeart/2005/8/layout/hProcess4"/>
    <dgm:cxn modelId="{ACB54B01-AA02-4E82-9DA7-160B0457C7F1}" type="presParOf" srcId="{F4B6AB26-80B7-42CC-A830-A056FED4AC14}" destId="{9DDCB655-8ED9-4250-B56E-5F3F85E28D81}" srcOrd="2" destOrd="0" presId="urn:microsoft.com/office/officeart/2005/8/layout/hProcess4"/>
    <dgm:cxn modelId="{380C4B51-FCBF-4B14-AAFB-28F53BB01774}" type="presParOf" srcId="{F4B6AB26-80B7-42CC-A830-A056FED4AC14}" destId="{50234CE0-A47A-42A3-89CC-26BECC0A89FC}" srcOrd="3" destOrd="0" presId="urn:microsoft.com/office/officeart/2005/8/layout/hProcess4"/>
    <dgm:cxn modelId="{5E20D15E-E554-476D-BFB4-1411DD6318F8}" type="presParOf" srcId="{F4B6AB26-80B7-42CC-A830-A056FED4AC14}" destId="{F9BD5F8A-5E74-4AFE-821F-7403DC8C60DE}" srcOrd="4" destOrd="0" presId="urn:microsoft.com/office/officeart/2005/8/layout/hProcess4"/>
    <dgm:cxn modelId="{6F031EDB-42F0-405C-BD31-79F82E18F6AD}" type="presParOf" srcId="{E8141824-906B-4245-992B-B8C2F12AFEEE}" destId="{63A52073-D85E-4C99-B8A0-3EF15CBF8022}" srcOrd="1" destOrd="0" presId="urn:microsoft.com/office/officeart/2005/8/layout/hProcess4"/>
    <dgm:cxn modelId="{525AA491-E685-4BDF-8F9E-3995206E1949}" type="presParOf" srcId="{E8141824-906B-4245-992B-B8C2F12AFEEE}" destId="{E156E904-6EDF-4AFE-BE43-B1575B08F41D}" srcOrd="2" destOrd="0" presId="urn:microsoft.com/office/officeart/2005/8/layout/hProcess4"/>
    <dgm:cxn modelId="{C751D88F-81AE-4050-8115-48A6EE4B9DBC}" type="presParOf" srcId="{E156E904-6EDF-4AFE-BE43-B1575B08F41D}" destId="{10AD873D-C32E-412F-B139-7EFA91970AF6}" srcOrd="0" destOrd="0" presId="urn:microsoft.com/office/officeart/2005/8/layout/hProcess4"/>
    <dgm:cxn modelId="{F1FABD1A-0B75-479F-9BA6-3302EC1F1B5E}" type="presParOf" srcId="{E156E904-6EDF-4AFE-BE43-B1575B08F41D}" destId="{07E8AB0A-79C6-465D-B160-07D9C5360FE2}" srcOrd="1" destOrd="0" presId="urn:microsoft.com/office/officeart/2005/8/layout/hProcess4"/>
    <dgm:cxn modelId="{FCCEF53E-4A32-4DDA-9E47-A62EAB169762}" type="presParOf" srcId="{E156E904-6EDF-4AFE-BE43-B1575B08F41D}" destId="{762D8512-5CB8-4B96-8298-6B7670F131E8}" srcOrd="2" destOrd="0" presId="urn:microsoft.com/office/officeart/2005/8/layout/hProcess4"/>
    <dgm:cxn modelId="{8F8DA9C5-2063-4269-A8C6-1C8D1C415FDD}" type="presParOf" srcId="{E156E904-6EDF-4AFE-BE43-B1575B08F41D}" destId="{F4F653B6-315A-441D-B835-8EBD7DC41ECB}" srcOrd="3" destOrd="0" presId="urn:microsoft.com/office/officeart/2005/8/layout/hProcess4"/>
    <dgm:cxn modelId="{DDB56034-CAB8-4B2E-B714-85C816633628}" type="presParOf" srcId="{E156E904-6EDF-4AFE-BE43-B1575B08F41D}" destId="{2067D81C-AAB4-4F5A-89EF-D1FA308EF59E}" srcOrd="4" destOrd="0" presId="urn:microsoft.com/office/officeart/2005/8/layout/hProcess4"/>
    <dgm:cxn modelId="{BC7DAB2B-2140-4E16-A928-E0BBF6D238B2}" type="presParOf" srcId="{E8141824-906B-4245-992B-B8C2F12AFEEE}" destId="{ED3F22AC-BF6F-4865-8044-D27110C5B364}" srcOrd="3" destOrd="0" presId="urn:microsoft.com/office/officeart/2005/8/layout/hProcess4"/>
    <dgm:cxn modelId="{361394DD-A8C2-410A-A4C9-2733DE8D6AF5}" type="presParOf" srcId="{E8141824-906B-4245-992B-B8C2F12AFEEE}" destId="{91F39737-C0DA-4CB1-9471-ADD49188FD16}" srcOrd="4" destOrd="0" presId="urn:microsoft.com/office/officeart/2005/8/layout/hProcess4"/>
    <dgm:cxn modelId="{3980DF8A-DF07-48E1-ABA7-379C282FFECA}" type="presParOf" srcId="{91F39737-C0DA-4CB1-9471-ADD49188FD16}" destId="{169E3D59-3FEC-4C68-9DC6-18276793CAFD}" srcOrd="0" destOrd="0" presId="urn:microsoft.com/office/officeart/2005/8/layout/hProcess4"/>
    <dgm:cxn modelId="{004D69D2-9A20-4726-BFF8-5A9FE2A33A07}" type="presParOf" srcId="{91F39737-C0DA-4CB1-9471-ADD49188FD16}" destId="{D6ACB96A-55C6-45AC-9F5B-C9A02C4DF318}" srcOrd="1" destOrd="0" presId="urn:microsoft.com/office/officeart/2005/8/layout/hProcess4"/>
    <dgm:cxn modelId="{6F7236E7-36F1-4F73-B997-D942030B8375}" type="presParOf" srcId="{91F39737-C0DA-4CB1-9471-ADD49188FD16}" destId="{67AFF1C3-C674-4083-B28E-E6769A76207E}" srcOrd="2" destOrd="0" presId="urn:microsoft.com/office/officeart/2005/8/layout/hProcess4"/>
    <dgm:cxn modelId="{22EB281E-EA8E-4A67-8150-159071D3B515}" type="presParOf" srcId="{91F39737-C0DA-4CB1-9471-ADD49188FD16}" destId="{BFE0E8CA-3D4E-4D06-9DCA-6A634D920AE4}" srcOrd="3" destOrd="0" presId="urn:microsoft.com/office/officeart/2005/8/layout/hProcess4"/>
    <dgm:cxn modelId="{3F8BEA94-3381-41CB-BE9F-F163C31450F2}" type="presParOf" srcId="{91F39737-C0DA-4CB1-9471-ADD49188FD16}" destId="{6EAC6BD6-5FF2-4213-BEBA-01C43BC5029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AA0268-F32A-4A4B-9F27-A10489EB0B50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AA977B7-B88A-406E-80E3-92B694C78551}">
      <dgm:prSet phldrT="[Texte]"/>
      <dgm:spPr/>
      <dgm:t>
        <a:bodyPr/>
        <a:lstStyle/>
        <a:p>
          <a:r>
            <a:rPr lang="fr-BE" dirty="0"/>
            <a:t>Analyse thématique des priorités</a:t>
          </a:r>
          <a:endParaRPr lang="fr-FR" dirty="0"/>
        </a:p>
      </dgm:t>
    </dgm:pt>
    <dgm:pt modelId="{D960318F-A52C-4DD5-9CF7-D9A216EE1CD4}" type="parTrans" cxnId="{FBA753C7-E2D8-4D79-B26D-9EEFBAEC3371}">
      <dgm:prSet/>
      <dgm:spPr/>
      <dgm:t>
        <a:bodyPr/>
        <a:lstStyle/>
        <a:p>
          <a:endParaRPr lang="fr-FR"/>
        </a:p>
      </dgm:t>
    </dgm:pt>
    <dgm:pt modelId="{51F55D6E-9E8C-4AB8-A50D-52554DDC53B9}" type="sibTrans" cxnId="{FBA753C7-E2D8-4D79-B26D-9EEFBAEC3371}">
      <dgm:prSet/>
      <dgm:spPr/>
      <dgm:t>
        <a:bodyPr/>
        <a:lstStyle/>
        <a:p>
          <a:endParaRPr lang="fr-FR" dirty="0"/>
        </a:p>
      </dgm:t>
    </dgm:pt>
    <dgm:pt modelId="{B427B332-F30B-4483-AE68-0845C08DB3C2}">
      <dgm:prSet phldrT="[Texte]"/>
      <dgm:spPr/>
      <dgm:t>
        <a:bodyPr/>
        <a:lstStyle/>
        <a:p>
          <a:r>
            <a:rPr lang="fr-BE" dirty="0"/>
            <a:t>SWOT</a:t>
          </a:r>
          <a:endParaRPr lang="fr-FR" dirty="0"/>
        </a:p>
      </dgm:t>
    </dgm:pt>
    <dgm:pt modelId="{B491F70D-6215-4375-A3E3-837C9E08CB99}" type="parTrans" cxnId="{78344A81-8CE9-45DA-80BA-8CDA7C238D91}">
      <dgm:prSet/>
      <dgm:spPr/>
      <dgm:t>
        <a:bodyPr/>
        <a:lstStyle/>
        <a:p>
          <a:endParaRPr lang="fr-FR"/>
        </a:p>
      </dgm:t>
    </dgm:pt>
    <dgm:pt modelId="{7A2A7030-9105-4F8D-9FE6-4FBC46359C49}" type="sibTrans" cxnId="{78344A81-8CE9-45DA-80BA-8CDA7C238D91}">
      <dgm:prSet/>
      <dgm:spPr/>
      <dgm:t>
        <a:bodyPr/>
        <a:lstStyle/>
        <a:p>
          <a:endParaRPr lang="fr-FR" dirty="0"/>
        </a:p>
      </dgm:t>
    </dgm:pt>
    <dgm:pt modelId="{96386AFF-29CA-47F5-93F6-6FB1B78EC594}">
      <dgm:prSet phldrT="[Texte]"/>
      <dgm:spPr/>
      <dgm:t>
        <a:bodyPr/>
        <a:lstStyle/>
        <a:p>
          <a:r>
            <a:rPr lang="fr-BE" dirty="0"/>
            <a:t>Analyse fonctionnelle</a:t>
          </a:r>
          <a:endParaRPr lang="fr-FR" dirty="0"/>
        </a:p>
      </dgm:t>
    </dgm:pt>
    <dgm:pt modelId="{D2CF661C-94DF-4045-96B8-A516E8124167}" type="parTrans" cxnId="{8AFBE8F6-DDE6-419C-8D50-2C9B23CB7CB2}">
      <dgm:prSet/>
      <dgm:spPr/>
      <dgm:t>
        <a:bodyPr/>
        <a:lstStyle/>
        <a:p>
          <a:endParaRPr lang="fr-FR"/>
        </a:p>
      </dgm:t>
    </dgm:pt>
    <dgm:pt modelId="{5F58BD10-D05C-4511-8697-B8A8AB43DFE3}" type="sibTrans" cxnId="{8AFBE8F6-DDE6-419C-8D50-2C9B23CB7CB2}">
      <dgm:prSet/>
      <dgm:spPr/>
      <dgm:t>
        <a:bodyPr/>
        <a:lstStyle/>
        <a:p>
          <a:endParaRPr lang="fr-FR" dirty="0"/>
        </a:p>
      </dgm:t>
    </dgm:pt>
    <dgm:pt modelId="{6B5615BE-909F-4193-930A-45932E924C8B}">
      <dgm:prSet phldrT="[Texte]"/>
      <dgm:spPr/>
      <dgm:t>
        <a:bodyPr/>
        <a:lstStyle/>
        <a:p>
          <a:r>
            <a:rPr lang="fr-FR" dirty="0"/>
            <a:t>Diagnostic-système</a:t>
          </a:r>
        </a:p>
      </dgm:t>
    </dgm:pt>
    <dgm:pt modelId="{ADF71641-D363-42FF-A5B3-FACE506D6542}" type="parTrans" cxnId="{F987878F-D1C1-4069-BAB3-49756798AF24}">
      <dgm:prSet/>
      <dgm:spPr/>
      <dgm:t>
        <a:bodyPr/>
        <a:lstStyle/>
        <a:p>
          <a:endParaRPr lang="fr-FR"/>
        </a:p>
      </dgm:t>
    </dgm:pt>
    <dgm:pt modelId="{74EAA8FD-7BCC-4627-A771-5570CE8AF6B5}" type="sibTrans" cxnId="{F987878F-D1C1-4069-BAB3-49756798AF24}">
      <dgm:prSet/>
      <dgm:spPr/>
      <dgm:t>
        <a:bodyPr/>
        <a:lstStyle/>
        <a:p>
          <a:endParaRPr lang="fr-FR" dirty="0"/>
        </a:p>
      </dgm:t>
    </dgm:pt>
    <dgm:pt modelId="{031A1E5A-9031-4827-95FA-7AB3CB06D616}">
      <dgm:prSet phldrT="[Texte]"/>
      <dgm:spPr/>
      <dgm:t>
        <a:bodyPr/>
        <a:lstStyle/>
        <a:p>
          <a:r>
            <a:rPr lang="fr-BE"/>
            <a:t>Couverture </a:t>
          </a:r>
          <a:r>
            <a:rPr lang="fr-BE" dirty="0"/>
            <a:t>des risques et faiblesses</a:t>
          </a:r>
          <a:endParaRPr lang="fr-FR" dirty="0"/>
        </a:p>
      </dgm:t>
    </dgm:pt>
    <dgm:pt modelId="{5DE129FB-82A9-4580-9201-1F4BAAD7A0D7}" type="parTrans" cxnId="{36B8BC87-5D8B-4D29-9AA1-1AE8328FAE6B}">
      <dgm:prSet/>
      <dgm:spPr/>
      <dgm:t>
        <a:bodyPr/>
        <a:lstStyle/>
        <a:p>
          <a:endParaRPr lang="fr-FR"/>
        </a:p>
      </dgm:t>
    </dgm:pt>
    <dgm:pt modelId="{7FD48A99-3FA4-4336-B507-A0F447B22D8C}" type="sibTrans" cxnId="{36B8BC87-5D8B-4D29-9AA1-1AE8328FAE6B}">
      <dgm:prSet/>
      <dgm:spPr/>
      <dgm:t>
        <a:bodyPr/>
        <a:lstStyle/>
        <a:p>
          <a:endParaRPr lang="fr-FR"/>
        </a:p>
      </dgm:t>
    </dgm:pt>
    <dgm:pt modelId="{99EFDA74-1E6D-4BE8-900A-7F14919B3465}">
      <dgm:prSet phldrT="[Texte]"/>
      <dgm:spPr/>
      <dgm:t>
        <a:bodyPr/>
        <a:lstStyle/>
        <a:p>
          <a:r>
            <a:rPr lang="fr-BE"/>
            <a:t>Analyse </a:t>
          </a:r>
          <a:r>
            <a:rPr lang="fr-BE" dirty="0"/>
            <a:t>managériale</a:t>
          </a:r>
          <a:endParaRPr lang="fr-FR" dirty="0"/>
        </a:p>
      </dgm:t>
    </dgm:pt>
    <dgm:pt modelId="{A55BD7D2-2994-4078-BF8C-E0EE73CDA27E}" type="parTrans" cxnId="{CE53163B-9997-44E2-8592-D79B69C6E9FE}">
      <dgm:prSet/>
      <dgm:spPr/>
      <dgm:t>
        <a:bodyPr/>
        <a:lstStyle/>
        <a:p>
          <a:endParaRPr lang="fr-FR"/>
        </a:p>
      </dgm:t>
    </dgm:pt>
    <dgm:pt modelId="{D7546C73-4C15-499B-B008-25CF0785D3A3}" type="sibTrans" cxnId="{CE53163B-9997-44E2-8592-D79B69C6E9FE}">
      <dgm:prSet/>
      <dgm:spPr/>
      <dgm:t>
        <a:bodyPr/>
        <a:lstStyle/>
        <a:p>
          <a:endParaRPr lang="fr-FR"/>
        </a:p>
      </dgm:t>
    </dgm:pt>
    <dgm:pt modelId="{BAD47E13-22A1-47D9-A064-A9F8D29EB9E5}" type="pres">
      <dgm:prSet presAssocID="{F7AA0268-F32A-4A4B-9F27-A10489EB0B50}" presName="cycle" presStyleCnt="0">
        <dgm:presLayoutVars>
          <dgm:dir/>
          <dgm:resizeHandles val="exact"/>
        </dgm:presLayoutVars>
      </dgm:prSet>
      <dgm:spPr/>
    </dgm:pt>
    <dgm:pt modelId="{09199252-961B-4863-906E-2F8D601B228D}" type="pres">
      <dgm:prSet presAssocID="{AAA977B7-B88A-406E-80E3-92B694C78551}" presName="node" presStyleLbl="node1" presStyleIdx="0" presStyleCnt="6" custScaleX="163721">
        <dgm:presLayoutVars>
          <dgm:bulletEnabled val="1"/>
        </dgm:presLayoutVars>
      </dgm:prSet>
      <dgm:spPr/>
    </dgm:pt>
    <dgm:pt modelId="{2C37BFB3-CF1A-4BBA-91F8-49F19E744513}" type="pres">
      <dgm:prSet presAssocID="{51F55D6E-9E8C-4AB8-A50D-52554DDC53B9}" presName="sibTrans" presStyleLbl="sibTrans2D1" presStyleIdx="0" presStyleCnt="6"/>
      <dgm:spPr/>
    </dgm:pt>
    <dgm:pt modelId="{5672B621-046B-4BAA-A66F-A49F8F94DB9A}" type="pres">
      <dgm:prSet presAssocID="{51F55D6E-9E8C-4AB8-A50D-52554DDC53B9}" presName="connectorText" presStyleLbl="sibTrans2D1" presStyleIdx="0" presStyleCnt="6"/>
      <dgm:spPr/>
    </dgm:pt>
    <dgm:pt modelId="{6F4FDC2F-A1D3-4F93-B3A8-EBBC7E67695A}" type="pres">
      <dgm:prSet presAssocID="{031A1E5A-9031-4827-95FA-7AB3CB06D616}" presName="node" presStyleLbl="node1" presStyleIdx="1" presStyleCnt="6" custScaleX="135989">
        <dgm:presLayoutVars>
          <dgm:bulletEnabled val="1"/>
        </dgm:presLayoutVars>
      </dgm:prSet>
      <dgm:spPr/>
    </dgm:pt>
    <dgm:pt modelId="{829E990C-38CC-48E9-8AAC-FB9157D1A22F}" type="pres">
      <dgm:prSet presAssocID="{7FD48A99-3FA4-4336-B507-A0F447B22D8C}" presName="sibTrans" presStyleLbl="sibTrans2D1" presStyleIdx="1" presStyleCnt="6"/>
      <dgm:spPr/>
    </dgm:pt>
    <dgm:pt modelId="{A74E5965-36A0-4E3F-9501-B9BF77E3FFE5}" type="pres">
      <dgm:prSet presAssocID="{7FD48A99-3FA4-4336-B507-A0F447B22D8C}" presName="connectorText" presStyleLbl="sibTrans2D1" presStyleIdx="1" presStyleCnt="6"/>
      <dgm:spPr/>
    </dgm:pt>
    <dgm:pt modelId="{917D3E57-76D1-4F44-ABBF-973666BD8BC3}" type="pres">
      <dgm:prSet presAssocID="{B427B332-F30B-4483-AE68-0845C08DB3C2}" presName="node" presStyleLbl="node1" presStyleIdx="2" presStyleCnt="6" custScaleX="135989">
        <dgm:presLayoutVars>
          <dgm:bulletEnabled val="1"/>
        </dgm:presLayoutVars>
      </dgm:prSet>
      <dgm:spPr/>
    </dgm:pt>
    <dgm:pt modelId="{1AB64FCB-CE25-45A1-B674-869FFE715D3B}" type="pres">
      <dgm:prSet presAssocID="{7A2A7030-9105-4F8D-9FE6-4FBC46359C49}" presName="sibTrans" presStyleLbl="sibTrans2D1" presStyleIdx="2" presStyleCnt="6"/>
      <dgm:spPr/>
    </dgm:pt>
    <dgm:pt modelId="{EBF32F57-D1F3-4BB6-AA1E-47C820D18279}" type="pres">
      <dgm:prSet presAssocID="{7A2A7030-9105-4F8D-9FE6-4FBC46359C49}" presName="connectorText" presStyleLbl="sibTrans2D1" presStyleIdx="2" presStyleCnt="6"/>
      <dgm:spPr/>
    </dgm:pt>
    <dgm:pt modelId="{29C7A856-187B-4C57-ABFE-66BCB7860540}" type="pres">
      <dgm:prSet presAssocID="{99EFDA74-1E6D-4BE8-900A-7F14919B3465}" presName="node" presStyleLbl="node1" presStyleIdx="3" presStyleCnt="6" custScaleX="135989">
        <dgm:presLayoutVars>
          <dgm:bulletEnabled val="1"/>
        </dgm:presLayoutVars>
      </dgm:prSet>
      <dgm:spPr/>
    </dgm:pt>
    <dgm:pt modelId="{1773AECB-29FE-41B7-85D6-9C9CE8E817BE}" type="pres">
      <dgm:prSet presAssocID="{D7546C73-4C15-499B-B008-25CF0785D3A3}" presName="sibTrans" presStyleLbl="sibTrans2D1" presStyleIdx="3" presStyleCnt="6"/>
      <dgm:spPr/>
    </dgm:pt>
    <dgm:pt modelId="{047C1072-BB5B-4756-AE64-54A233A502AF}" type="pres">
      <dgm:prSet presAssocID="{D7546C73-4C15-499B-B008-25CF0785D3A3}" presName="connectorText" presStyleLbl="sibTrans2D1" presStyleIdx="3" presStyleCnt="6"/>
      <dgm:spPr/>
    </dgm:pt>
    <dgm:pt modelId="{9D6808A7-2D7F-40D3-83F7-6EF0C7E36536}" type="pres">
      <dgm:prSet presAssocID="{96386AFF-29CA-47F5-93F6-6FB1B78EC594}" presName="node" presStyleLbl="node1" presStyleIdx="4" presStyleCnt="6" custScaleX="135989">
        <dgm:presLayoutVars>
          <dgm:bulletEnabled val="1"/>
        </dgm:presLayoutVars>
      </dgm:prSet>
      <dgm:spPr/>
    </dgm:pt>
    <dgm:pt modelId="{3D7A9E0C-FD6B-4154-8D68-631EDAFD47EE}" type="pres">
      <dgm:prSet presAssocID="{5F58BD10-D05C-4511-8697-B8A8AB43DFE3}" presName="sibTrans" presStyleLbl="sibTrans2D1" presStyleIdx="4" presStyleCnt="6"/>
      <dgm:spPr/>
    </dgm:pt>
    <dgm:pt modelId="{FCDCFB6C-2952-4C94-9B54-02DD8D6AEE3B}" type="pres">
      <dgm:prSet presAssocID="{5F58BD10-D05C-4511-8697-B8A8AB43DFE3}" presName="connectorText" presStyleLbl="sibTrans2D1" presStyleIdx="4" presStyleCnt="6"/>
      <dgm:spPr/>
    </dgm:pt>
    <dgm:pt modelId="{3CD20022-8E26-4D9D-9208-84E47577F5BC}" type="pres">
      <dgm:prSet presAssocID="{6B5615BE-909F-4193-930A-45932E924C8B}" presName="node" presStyleLbl="node1" presStyleIdx="5" presStyleCnt="6" custScaleX="135989">
        <dgm:presLayoutVars>
          <dgm:bulletEnabled val="1"/>
        </dgm:presLayoutVars>
      </dgm:prSet>
      <dgm:spPr/>
    </dgm:pt>
    <dgm:pt modelId="{49BE99DC-3D82-4E3A-8BDB-0A49289DFCD9}" type="pres">
      <dgm:prSet presAssocID="{74EAA8FD-7BCC-4627-A771-5570CE8AF6B5}" presName="sibTrans" presStyleLbl="sibTrans2D1" presStyleIdx="5" presStyleCnt="6"/>
      <dgm:spPr/>
    </dgm:pt>
    <dgm:pt modelId="{EEAB7AF9-6E71-4952-9509-12A79DE2D3E5}" type="pres">
      <dgm:prSet presAssocID="{74EAA8FD-7BCC-4627-A771-5570CE8AF6B5}" presName="connectorText" presStyleLbl="sibTrans2D1" presStyleIdx="5" presStyleCnt="6"/>
      <dgm:spPr/>
    </dgm:pt>
  </dgm:ptLst>
  <dgm:cxnLst>
    <dgm:cxn modelId="{3610C202-3B3E-4955-8197-0188DD167434}" type="presOf" srcId="{6B5615BE-909F-4193-930A-45932E924C8B}" destId="{3CD20022-8E26-4D9D-9208-84E47577F5BC}" srcOrd="0" destOrd="0" presId="urn:microsoft.com/office/officeart/2005/8/layout/cycle2"/>
    <dgm:cxn modelId="{02B69120-216B-472C-BC70-4B85417E4883}" type="presOf" srcId="{F7AA0268-F32A-4A4B-9F27-A10489EB0B50}" destId="{BAD47E13-22A1-47D9-A064-A9F8D29EB9E5}" srcOrd="0" destOrd="0" presId="urn:microsoft.com/office/officeart/2005/8/layout/cycle2"/>
    <dgm:cxn modelId="{CE53163B-9997-44E2-8592-D79B69C6E9FE}" srcId="{F7AA0268-F32A-4A4B-9F27-A10489EB0B50}" destId="{99EFDA74-1E6D-4BE8-900A-7F14919B3465}" srcOrd="3" destOrd="0" parTransId="{A55BD7D2-2994-4078-BF8C-E0EE73CDA27E}" sibTransId="{D7546C73-4C15-499B-B008-25CF0785D3A3}"/>
    <dgm:cxn modelId="{5A639844-4B56-49F7-9467-6A649263BAFE}" type="presOf" srcId="{74EAA8FD-7BCC-4627-A771-5570CE8AF6B5}" destId="{49BE99DC-3D82-4E3A-8BDB-0A49289DFCD9}" srcOrd="0" destOrd="0" presId="urn:microsoft.com/office/officeart/2005/8/layout/cycle2"/>
    <dgm:cxn modelId="{EE20694F-AF1F-49C0-BB74-F092EC701DD8}" type="presOf" srcId="{5F58BD10-D05C-4511-8697-B8A8AB43DFE3}" destId="{3D7A9E0C-FD6B-4154-8D68-631EDAFD47EE}" srcOrd="0" destOrd="0" presId="urn:microsoft.com/office/officeart/2005/8/layout/cycle2"/>
    <dgm:cxn modelId="{DE6C3C54-AADC-46A0-9FE8-52555E13F4B6}" type="presOf" srcId="{7A2A7030-9105-4F8D-9FE6-4FBC46359C49}" destId="{1AB64FCB-CE25-45A1-B674-869FFE715D3B}" srcOrd="0" destOrd="0" presId="urn:microsoft.com/office/officeart/2005/8/layout/cycle2"/>
    <dgm:cxn modelId="{15579178-5234-4B97-AE7F-53659D760712}" type="presOf" srcId="{7FD48A99-3FA4-4336-B507-A0F447B22D8C}" destId="{A74E5965-36A0-4E3F-9501-B9BF77E3FFE5}" srcOrd="1" destOrd="0" presId="urn:microsoft.com/office/officeart/2005/8/layout/cycle2"/>
    <dgm:cxn modelId="{78344A81-8CE9-45DA-80BA-8CDA7C238D91}" srcId="{F7AA0268-F32A-4A4B-9F27-A10489EB0B50}" destId="{B427B332-F30B-4483-AE68-0845C08DB3C2}" srcOrd="2" destOrd="0" parTransId="{B491F70D-6215-4375-A3E3-837C9E08CB99}" sibTransId="{7A2A7030-9105-4F8D-9FE6-4FBC46359C49}"/>
    <dgm:cxn modelId="{3573EB82-79C2-45AA-8EFF-B21F09166AA4}" type="presOf" srcId="{7FD48A99-3FA4-4336-B507-A0F447B22D8C}" destId="{829E990C-38CC-48E9-8AAC-FB9157D1A22F}" srcOrd="0" destOrd="0" presId="urn:microsoft.com/office/officeart/2005/8/layout/cycle2"/>
    <dgm:cxn modelId="{36B8BC87-5D8B-4D29-9AA1-1AE8328FAE6B}" srcId="{F7AA0268-F32A-4A4B-9F27-A10489EB0B50}" destId="{031A1E5A-9031-4827-95FA-7AB3CB06D616}" srcOrd="1" destOrd="0" parTransId="{5DE129FB-82A9-4580-9201-1F4BAAD7A0D7}" sibTransId="{7FD48A99-3FA4-4336-B507-A0F447B22D8C}"/>
    <dgm:cxn modelId="{3CBB578E-5987-48C0-985C-1C0950810175}" type="presOf" srcId="{5F58BD10-D05C-4511-8697-B8A8AB43DFE3}" destId="{FCDCFB6C-2952-4C94-9B54-02DD8D6AEE3B}" srcOrd="1" destOrd="0" presId="urn:microsoft.com/office/officeart/2005/8/layout/cycle2"/>
    <dgm:cxn modelId="{F987878F-D1C1-4069-BAB3-49756798AF24}" srcId="{F7AA0268-F32A-4A4B-9F27-A10489EB0B50}" destId="{6B5615BE-909F-4193-930A-45932E924C8B}" srcOrd="5" destOrd="0" parTransId="{ADF71641-D363-42FF-A5B3-FACE506D6542}" sibTransId="{74EAA8FD-7BCC-4627-A771-5570CE8AF6B5}"/>
    <dgm:cxn modelId="{DE316C98-4603-4893-AA53-085F0D1FD571}" type="presOf" srcId="{B427B332-F30B-4483-AE68-0845C08DB3C2}" destId="{917D3E57-76D1-4F44-ABBF-973666BD8BC3}" srcOrd="0" destOrd="0" presId="urn:microsoft.com/office/officeart/2005/8/layout/cycle2"/>
    <dgm:cxn modelId="{F6E0959E-D2FF-4F03-AE08-B919B30DA2FD}" type="presOf" srcId="{031A1E5A-9031-4827-95FA-7AB3CB06D616}" destId="{6F4FDC2F-A1D3-4F93-B3A8-EBBC7E67695A}" srcOrd="0" destOrd="0" presId="urn:microsoft.com/office/officeart/2005/8/layout/cycle2"/>
    <dgm:cxn modelId="{E9208BA2-1D65-4489-8755-0B440EA4D64C}" type="presOf" srcId="{96386AFF-29CA-47F5-93F6-6FB1B78EC594}" destId="{9D6808A7-2D7F-40D3-83F7-6EF0C7E36536}" srcOrd="0" destOrd="0" presId="urn:microsoft.com/office/officeart/2005/8/layout/cycle2"/>
    <dgm:cxn modelId="{62F60AAD-1FD9-4893-8D8F-F5E87160B6DB}" type="presOf" srcId="{51F55D6E-9E8C-4AB8-A50D-52554DDC53B9}" destId="{2C37BFB3-CF1A-4BBA-91F8-49F19E744513}" srcOrd="0" destOrd="0" presId="urn:microsoft.com/office/officeart/2005/8/layout/cycle2"/>
    <dgm:cxn modelId="{BC9C54AD-4A5A-4FDD-9F84-70CF1165460F}" type="presOf" srcId="{D7546C73-4C15-499B-B008-25CF0785D3A3}" destId="{1773AECB-29FE-41B7-85D6-9C9CE8E817BE}" srcOrd="0" destOrd="0" presId="urn:microsoft.com/office/officeart/2005/8/layout/cycle2"/>
    <dgm:cxn modelId="{A41B77B5-283F-4E29-B130-9CD76F5A8D36}" type="presOf" srcId="{D7546C73-4C15-499B-B008-25CF0785D3A3}" destId="{047C1072-BB5B-4756-AE64-54A233A502AF}" srcOrd="1" destOrd="0" presId="urn:microsoft.com/office/officeart/2005/8/layout/cycle2"/>
    <dgm:cxn modelId="{6BD62FB6-D3DE-4A3B-87A7-F7A6C76E733C}" type="presOf" srcId="{51F55D6E-9E8C-4AB8-A50D-52554DDC53B9}" destId="{5672B621-046B-4BAA-A66F-A49F8F94DB9A}" srcOrd="1" destOrd="0" presId="urn:microsoft.com/office/officeart/2005/8/layout/cycle2"/>
    <dgm:cxn modelId="{B55D01BC-A63B-4B81-8A06-41D05B0A6DE7}" type="presOf" srcId="{AAA977B7-B88A-406E-80E3-92B694C78551}" destId="{09199252-961B-4863-906E-2F8D601B228D}" srcOrd="0" destOrd="0" presId="urn:microsoft.com/office/officeart/2005/8/layout/cycle2"/>
    <dgm:cxn modelId="{FBA753C7-E2D8-4D79-B26D-9EEFBAEC3371}" srcId="{F7AA0268-F32A-4A4B-9F27-A10489EB0B50}" destId="{AAA977B7-B88A-406E-80E3-92B694C78551}" srcOrd="0" destOrd="0" parTransId="{D960318F-A52C-4DD5-9CF7-D9A216EE1CD4}" sibTransId="{51F55D6E-9E8C-4AB8-A50D-52554DDC53B9}"/>
    <dgm:cxn modelId="{AB47B8CB-58DC-4BA5-98E0-170DA501E9F1}" type="presOf" srcId="{99EFDA74-1E6D-4BE8-900A-7F14919B3465}" destId="{29C7A856-187B-4C57-ABFE-66BCB7860540}" srcOrd="0" destOrd="0" presId="urn:microsoft.com/office/officeart/2005/8/layout/cycle2"/>
    <dgm:cxn modelId="{E525E3D3-9DAC-4F45-B583-FF406D4644EF}" type="presOf" srcId="{74EAA8FD-7BCC-4627-A771-5570CE8AF6B5}" destId="{EEAB7AF9-6E71-4952-9509-12A79DE2D3E5}" srcOrd="1" destOrd="0" presId="urn:microsoft.com/office/officeart/2005/8/layout/cycle2"/>
    <dgm:cxn modelId="{88FD29E3-8E24-4819-99A6-B87810FC2BCC}" type="presOf" srcId="{7A2A7030-9105-4F8D-9FE6-4FBC46359C49}" destId="{EBF32F57-D1F3-4BB6-AA1E-47C820D18279}" srcOrd="1" destOrd="0" presId="urn:microsoft.com/office/officeart/2005/8/layout/cycle2"/>
    <dgm:cxn modelId="{8AFBE8F6-DDE6-419C-8D50-2C9B23CB7CB2}" srcId="{F7AA0268-F32A-4A4B-9F27-A10489EB0B50}" destId="{96386AFF-29CA-47F5-93F6-6FB1B78EC594}" srcOrd="4" destOrd="0" parTransId="{D2CF661C-94DF-4045-96B8-A516E8124167}" sibTransId="{5F58BD10-D05C-4511-8697-B8A8AB43DFE3}"/>
    <dgm:cxn modelId="{8C43B1A7-11E9-4DCD-B0E7-62E6707BCD47}" type="presParOf" srcId="{BAD47E13-22A1-47D9-A064-A9F8D29EB9E5}" destId="{09199252-961B-4863-906E-2F8D601B228D}" srcOrd="0" destOrd="0" presId="urn:microsoft.com/office/officeart/2005/8/layout/cycle2"/>
    <dgm:cxn modelId="{7AC5A47C-4771-48FE-AE90-D1C488C3FEE8}" type="presParOf" srcId="{BAD47E13-22A1-47D9-A064-A9F8D29EB9E5}" destId="{2C37BFB3-CF1A-4BBA-91F8-49F19E744513}" srcOrd="1" destOrd="0" presId="urn:microsoft.com/office/officeart/2005/8/layout/cycle2"/>
    <dgm:cxn modelId="{CCF61C33-C2FF-4D2C-8FE8-F96BC76EDBCB}" type="presParOf" srcId="{2C37BFB3-CF1A-4BBA-91F8-49F19E744513}" destId="{5672B621-046B-4BAA-A66F-A49F8F94DB9A}" srcOrd="0" destOrd="0" presId="urn:microsoft.com/office/officeart/2005/8/layout/cycle2"/>
    <dgm:cxn modelId="{087525BE-86DC-4B1A-804E-0717D45839AF}" type="presParOf" srcId="{BAD47E13-22A1-47D9-A064-A9F8D29EB9E5}" destId="{6F4FDC2F-A1D3-4F93-B3A8-EBBC7E67695A}" srcOrd="2" destOrd="0" presId="urn:microsoft.com/office/officeart/2005/8/layout/cycle2"/>
    <dgm:cxn modelId="{53E39859-07C8-486F-BC51-152B36B160BC}" type="presParOf" srcId="{BAD47E13-22A1-47D9-A064-A9F8D29EB9E5}" destId="{829E990C-38CC-48E9-8AAC-FB9157D1A22F}" srcOrd="3" destOrd="0" presId="urn:microsoft.com/office/officeart/2005/8/layout/cycle2"/>
    <dgm:cxn modelId="{C9390A20-AE7D-497B-A35E-04FE79BC9F78}" type="presParOf" srcId="{829E990C-38CC-48E9-8AAC-FB9157D1A22F}" destId="{A74E5965-36A0-4E3F-9501-B9BF77E3FFE5}" srcOrd="0" destOrd="0" presId="urn:microsoft.com/office/officeart/2005/8/layout/cycle2"/>
    <dgm:cxn modelId="{C75B8350-E5F1-4DB0-AB75-A3BBD622B9EB}" type="presParOf" srcId="{BAD47E13-22A1-47D9-A064-A9F8D29EB9E5}" destId="{917D3E57-76D1-4F44-ABBF-973666BD8BC3}" srcOrd="4" destOrd="0" presId="urn:microsoft.com/office/officeart/2005/8/layout/cycle2"/>
    <dgm:cxn modelId="{FF33B443-6155-4D7B-B7E8-4A502F3DB5FF}" type="presParOf" srcId="{BAD47E13-22A1-47D9-A064-A9F8D29EB9E5}" destId="{1AB64FCB-CE25-45A1-B674-869FFE715D3B}" srcOrd="5" destOrd="0" presId="urn:microsoft.com/office/officeart/2005/8/layout/cycle2"/>
    <dgm:cxn modelId="{6A529C99-0AA3-4086-B31F-216670D5E03C}" type="presParOf" srcId="{1AB64FCB-CE25-45A1-B674-869FFE715D3B}" destId="{EBF32F57-D1F3-4BB6-AA1E-47C820D18279}" srcOrd="0" destOrd="0" presId="urn:microsoft.com/office/officeart/2005/8/layout/cycle2"/>
    <dgm:cxn modelId="{4646E514-895B-4565-8C84-FE13ED7E118D}" type="presParOf" srcId="{BAD47E13-22A1-47D9-A064-A9F8D29EB9E5}" destId="{29C7A856-187B-4C57-ABFE-66BCB7860540}" srcOrd="6" destOrd="0" presId="urn:microsoft.com/office/officeart/2005/8/layout/cycle2"/>
    <dgm:cxn modelId="{1C63707B-E4D8-4FEC-A652-4E6BE6299A55}" type="presParOf" srcId="{BAD47E13-22A1-47D9-A064-A9F8D29EB9E5}" destId="{1773AECB-29FE-41B7-85D6-9C9CE8E817BE}" srcOrd="7" destOrd="0" presId="urn:microsoft.com/office/officeart/2005/8/layout/cycle2"/>
    <dgm:cxn modelId="{B68C51BF-A469-498C-B45A-299649368FBD}" type="presParOf" srcId="{1773AECB-29FE-41B7-85D6-9C9CE8E817BE}" destId="{047C1072-BB5B-4756-AE64-54A233A502AF}" srcOrd="0" destOrd="0" presId="urn:microsoft.com/office/officeart/2005/8/layout/cycle2"/>
    <dgm:cxn modelId="{F33DBC9D-B222-4BBA-A564-CDC5637F58C9}" type="presParOf" srcId="{BAD47E13-22A1-47D9-A064-A9F8D29EB9E5}" destId="{9D6808A7-2D7F-40D3-83F7-6EF0C7E36536}" srcOrd="8" destOrd="0" presId="urn:microsoft.com/office/officeart/2005/8/layout/cycle2"/>
    <dgm:cxn modelId="{D5CE4279-C493-4942-A3CE-7C5CD79E9958}" type="presParOf" srcId="{BAD47E13-22A1-47D9-A064-A9F8D29EB9E5}" destId="{3D7A9E0C-FD6B-4154-8D68-631EDAFD47EE}" srcOrd="9" destOrd="0" presId="urn:microsoft.com/office/officeart/2005/8/layout/cycle2"/>
    <dgm:cxn modelId="{BEDF97B9-E221-4C5F-92EF-F98200FBF461}" type="presParOf" srcId="{3D7A9E0C-FD6B-4154-8D68-631EDAFD47EE}" destId="{FCDCFB6C-2952-4C94-9B54-02DD8D6AEE3B}" srcOrd="0" destOrd="0" presId="urn:microsoft.com/office/officeart/2005/8/layout/cycle2"/>
    <dgm:cxn modelId="{BE7689B3-1D9E-419C-A8D4-E5F079D4493E}" type="presParOf" srcId="{BAD47E13-22A1-47D9-A064-A9F8D29EB9E5}" destId="{3CD20022-8E26-4D9D-9208-84E47577F5BC}" srcOrd="10" destOrd="0" presId="urn:microsoft.com/office/officeart/2005/8/layout/cycle2"/>
    <dgm:cxn modelId="{17B7A2B1-2D2F-403F-95BB-860DE22CEEC7}" type="presParOf" srcId="{BAD47E13-22A1-47D9-A064-A9F8D29EB9E5}" destId="{49BE99DC-3D82-4E3A-8BDB-0A49289DFCD9}" srcOrd="11" destOrd="0" presId="urn:microsoft.com/office/officeart/2005/8/layout/cycle2"/>
    <dgm:cxn modelId="{06BD2668-8E59-49D5-B0C2-BE9F91C322DF}" type="presParOf" srcId="{49BE99DC-3D82-4E3A-8BDB-0A49289DFCD9}" destId="{EEAB7AF9-6E71-4952-9509-12A79DE2D3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00E00D-D43A-47D9-87A2-6B5510D5958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BE"/>
        </a:p>
      </dgm:t>
    </dgm:pt>
    <dgm:pt modelId="{C24FEDCB-2A77-4B5C-92A9-AC379AF1C11A}">
      <dgm:prSet phldrT="[Texte]"/>
      <dgm:spPr/>
      <dgm:t>
        <a:bodyPr/>
        <a:lstStyle/>
        <a:p>
          <a:r>
            <a:rPr lang="fr-BE" dirty="0"/>
            <a:t>Petit groupe</a:t>
          </a:r>
        </a:p>
      </dgm:t>
    </dgm:pt>
    <dgm:pt modelId="{90F83E4F-1D23-45F4-A4DE-376599888518}" type="parTrans" cxnId="{E7F631AF-B27E-4DC6-BE6A-3F6896E5EE80}">
      <dgm:prSet/>
      <dgm:spPr/>
      <dgm:t>
        <a:bodyPr/>
        <a:lstStyle/>
        <a:p>
          <a:endParaRPr lang="fr-BE"/>
        </a:p>
      </dgm:t>
    </dgm:pt>
    <dgm:pt modelId="{BFAC32DE-3D95-496C-9D40-FE33852BBB58}" type="sibTrans" cxnId="{E7F631AF-B27E-4DC6-BE6A-3F6896E5EE80}">
      <dgm:prSet/>
      <dgm:spPr/>
      <dgm:t>
        <a:bodyPr/>
        <a:lstStyle/>
        <a:p>
          <a:endParaRPr lang="fr-BE"/>
        </a:p>
      </dgm:t>
    </dgm:pt>
    <dgm:pt modelId="{CD2BEAF1-B38C-449C-9331-10557070FDCE}">
      <dgm:prSet phldrT="[Texte]"/>
      <dgm:spPr/>
      <dgm:t>
        <a:bodyPr/>
        <a:lstStyle/>
        <a:p>
          <a:r>
            <a:rPr lang="fr-BE" dirty="0"/>
            <a:t>Brainstorming</a:t>
          </a:r>
        </a:p>
      </dgm:t>
    </dgm:pt>
    <dgm:pt modelId="{11F68CA5-97A2-46C2-A8EA-1D6129B54BE7}" type="parTrans" cxnId="{D0ADA6CA-A565-4230-9A32-08DB50FC4F2B}">
      <dgm:prSet/>
      <dgm:spPr/>
      <dgm:t>
        <a:bodyPr/>
        <a:lstStyle/>
        <a:p>
          <a:endParaRPr lang="fr-BE"/>
        </a:p>
      </dgm:t>
    </dgm:pt>
    <dgm:pt modelId="{E6D50012-16AE-4218-8174-3DB31108A8B0}" type="sibTrans" cxnId="{D0ADA6CA-A565-4230-9A32-08DB50FC4F2B}">
      <dgm:prSet/>
      <dgm:spPr/>
      <dgm:t>
        <a:bodyPr/>
        <a:lstStyle/>
        <a:p>
          <a:endParaRPr lang="fr-BE"/>
        </a:p>
      </dgm:t>
    </dgm:pt>
    <dgm:pt modelId="{B8A0149E-8AF6-459A-8E24-A530E041E2EB}">
      <dgm:prSet phldrT="[Texte]"/>
      <dgm:spPr/>
      <dgm:t>
        <a:bodyPr/>
        <a:lstStyle/>
        <a:p>
          <a:r>
            <a:rPr lang="fr-BE" dirty="0"/>
            <a:t>6 minutes</a:t>
          </a:r>
        </a:p>
      </dgm:t>
    </dgm:pt>
    <dgm:pt modelId="{32655BF3-90F8-4408-BA54-7B2B7F7592BA}" type="parTrans" cxnId="{E11EE953-C69B-4B47-A744-F5D5E709DCF8}">
      <dgm:prSet/>
      <dgm:spPr/>
      <dgm:t>
        <a:bodyPr/>
        <a:lstStyle/>
        <a:p>
          <a:endParaRPr lang="fr-BE"/>
        </a:p>
      </dgm:t>
    </dgm:pt>
    <dgm:pt modelId="{1A1952E4-44ED-4A26-AE83-ED2ECA64B034}" type="sibTrans" cxnId="{E11EE953-C69B-4B47-A744-F5D5E709DCF8}">
      <dgm:prSet/>
      <dgm:spPr/>
      <dgm:t>
        <a:bodyPr/>
        <a:lstStyle/>
        <a:p>
          <a:endParaRPr lang="fr-BE"/>
        </a:p>
      </dgm:t>
    </dgm:pt>
    <dgm:pt modelId="{76AE77DC-FFB4-459B-9F3A-B6F96275860E}">
      <dgm:prSet phldrT="[Texte]"/>
      <dgm:spPr/>
      <dgm:t>
        <a:bodyPr/>
        <a:lstStyle/>
        <a:p>
          <a:r>
            <a:rPr lang="fr-BE" dirty="0"/>
            <a:t>6 séquences</a:t>
          </a:r>
        </a:p>
      </dgm:t>
    </dgm:pt>
    <dgm:pt modelId="{CE6D03DC-26E5-4671-9775-33B1CEB37350}" type="parTrans" cxnId="{A0B1D022-416F-4337-964E-54180B42AE8A}">
      <dgm:prSet/>
      <dgm:spPr/>
      <dgm:t>
        <a:bodyPr/>
        <a:lstStyle/>
        <a:p>
          <a:endParaRPr lang="fr-FR"/>
        </a:p>
      </dgm:t>
    </dgm:pt>
    <dgm:pt modelId="{9388B765-B695-4348-A1A3-4D5839FDB079}" type="sibTrans" cxnId="{A0B1D022-416F-4337-964E-54180B42AE8A}">
      <dgm:prSet/>
      <dgm:spPr/>
      <dgm:t>
        <a:bodyPr/>
        <a:lstStyle/>
        <a:p>
          <a:endParaRPr lang="fr-FR"/>
        </a:p>
      </dgm:t>
    </dgm:pt>
    <dgm:pt modelId="{C69E85E6-F927-46E2-80F5-F64FD637689B}">
      <dgm:prSet phldrT="[Texte]"/>
      <dgm:spPr/>
      <dgm:t>
        <a:bodyPr/>
        <a:lstStyle/>
        <a:p>
          <a:r>
            <a:rPr lang="fr-BE" dirty="0"/>
            <a:t>Par écrit puis partage</a:t>
          </a:r>
        </a:p>
      </dgm:t>
    </dgm:pt>
    <dgm:pt modelId="{B75BFC41-E02F-42D0-BBF9-2E0BCA4EB784}" type="parTrans" cxnId="{2E68E81A-72B1-4B75-8DEE-C34F8F50F1E2}">
      <dgm:prSet/>
      <dgm:spPr/>
      <dgm:t>
        <a:bodyPr/>
        <a:lstStyle/>
        <a:p>
          <a:endParaRPr lang="fr-FR"/>
        </a:p>
      </dgm:t>
    </dgm:pt>
    <dgm:pt modelId="{F129A480-F6E7-417A-B611-5141D96B39F0}" type="sibTrans" cxnId="{2E68E81A-72B1-4B75-8DEE-C34F8F50F1E2}">
      <dgm:prSet/>
      <dgm:spPr/>
      <dgm:t>
        <a:bodyPr/>
        <a:lstStyle/>
        <a:p>
          <a:endParaRPr lang="fr-FR"/>
        </a:p>
      </dgm:t>
    </dgm:pt>
    <dgm:pt modelId="{82FFC8AF-6D74-4FED-BA7D-6DCB0B1C4BBE}">
      <dgm:prSet phldrT="[Texte]"/>
      <dgm:spPr/>
      <dgm:t>
        <a:bodyPr/>
        <a:lstStyle/>
        <a:p>
          <a:r>
            <a:rPr lang="fr-BE" dirty="0"/>
            <a:t>Enjeu plus de 120 éléments d’information en 36 minutes </a:t>
          </a:r>
        </a:p>
      </dgm:t>
    </dgm:pt>
    <dgm:pt modelId="{646158CD-F230-4F17-8EA2-4E8A83C7E432}" type="parTrans" cxnId="{386F2646-FAE4-4C6B-91F1-99D694A414DA}">
      <dgm:prSet/>
      <dgm:spPr/>
      <dgm:t>
        <a:bodyPr/>
        <a:lstStyle/>
        <a:p>
          <a:endParaRPr lang="fr-FR"/>
        </a:p>
      </dgm:t>
    </dgm:pt>
    <dgm:pt modelId="{92E1DAFF-AF4F-44CA-AF84-DD3FB222918D}" type="sibTrans" cxnId="{386F2646-FAE4-4C6B-91F1-99D694A414DA}">
      <dgm:prSet/>
      <dgm:spPr/>
      <dgm:t>
        <a:bodyPr/>
        <a:lstStyle/>
        <a:p>
          <a:endParaRPr lang="fr-FR"/>
        </a:p>
      </dgm:t>
    </dgm:pt>
    <dgm:pt modelId="{04C5791B-FCC6-4D11-B68E-31EEB56D2611}" type="pres">
      <dgm:prSet presAssocID="{2C00E00D-D43A-47D9-87A2-6B5510D59589}" presName="Name0" presStyleCnt="0">
        <dgm:presLayoutVars>
          <dgm:chMax val="7"/>
          <dgm:chPref val="7"/>
          <dgm:dir/>
        </dgm:presLayoutVars>
      </dgm:prSet>
      <dgm:spPr/>
    </dgm:pt>
    <dgm:pt modelId="{4C8D8EF2-309A-4E97-B54B-8F59B2B070B4}" type="pres">
      <dgm:prSet presAssocID="{2C00E00D-D43A-47D9-87A2-6B5510D59589}" presName="Name1" presStyleCnt="0"/>
      <dgm:spPr/>
    </dgm:pt>
    <dgm:pt modelId="{13E56ED9-957E-4E5B-AD37-0AF7670DCC7F}" type="pres">
      <dgm:prSet presAssocID="{2C00E00D-D43A-47D9-87A2-6B5510D59589}" presName="cycle" presStyleCnt="0"/>
      <dgm:spPr/>
    </dgm:pt>
    <dgm:pt modelId="{0D8B5339-1ABC-44A8-A2DF-7094C4619CB5}" type="pres">
      <dgm:prSet presAssocID="{2C00E00D-D43A-47D9-87A2-6B5510D59589}" presName="srcNode" presStyleLbl="node1" presStyleIdx="0" presStyleCnt="6"/>
      <dgm:spPr/>
    </dgm:pt>
    <dgm:pt modelId="{446CB4D0-60EE-476B-BF27-41C77EFA90D1}" type="pres">
      <dgm:prSet presAssocID="{2C00E00D-D43A-47D9-87A2-6B5510D59589}" presName="conn" presStyleLbl="parChTrans1D2" presStyleIdx="0" presStyleCnt="1"/>
      <dgm:spPr/>
    </dgm:pt>
    <dgm:pt modelId="{78140AF3-21FF-46B5-80DC-A1F9030A969A}" type="pres">
      <dgm:prSet presAssocID="{2C00E00D-D43A-47D9-87A2-6B5510D59589}" presName="extraNode" presStyleLbl="node1" presStyleIdx="0" presStyleCnt="6"/>
      <dgm:spPr/>
    </dgm:pt>
    <dgm:pt modelId="{5FB8C150-AECE-420A-BB83-8C7000618D1F}" type="pres">
      <dgm:prSet presAssocID="{2C00E00D-D43A-47D9-87A2-6B5510D59589}" presName="dstNode" presStyleLbl="node1" presStyleIdx="0" presStyleCnt="6"/>
      <dgm:spPr/>
    </dgm:pt>
    <dgm:pt modelId="{103FFADA-AE0F-49ED-B22F-D27EB40F3867}" type="pres">
      <dgm:prSet presAssocID="{C24FEDCB-2A77-4B5C-92A9-AC379AF1C11A}" presName="text_1" presStyleLbl="node1" presStyleIdx="0" presStyleCnt="6">
        <dgm:presLayoutVars>
          <dgm:bulletEnabled val="1"/>
        </dgm:presLayoutVars>
      </dgm:prSet>
      <dgm:spPr/>
    </dgm:pt>
    <dgm:pt modelId="{0358818B-4587-4975-9A1E-23C1C4E68A6D}" type="pres">
      <dgm:prSet presAssocID="{C24FEDCB-2A77-4B5C-92A9-AC379AF1C11A}" presName="accent_1" presStyleCnt="0"/>
      <dgm:spPr/>
    </dgm:pt>
    <dgm:pt modelId="{7B352B82-6AEA-4C5D-BEC0-211308393E9C}" type="pres">
      <dgm:prSet presAssocID="{C24FEDCB-2A77-4B5C-92A9-AC379AF1C11A}" presName="accentRepeatNode" presStyleLbl="solidFgAcc1" presStyleIdx="0" presStyleCnt="6"/>
      <dgm:spPr/>
    </dgm:pt>
    <dgm:pt modelId="{A2C77A57-C18E-434C-8B69-61611C5C6649}" type="pres">
      <dgm:prSet presAssocID="{CD2BEAF1-B38C-449C-9331-10557070FDCE}" presName="text_2" presStyleLbl="node1" presStyleIdx="1" presStyleCnt="6">
        <dgm:presLayoutVars>
          <dgm:bulletEnabled val="1"/>
        </dgm:presLayoutVars>
      </dgm:prSet>
      <dgm:spPr/>
    </dgm:pt>
    <dgm:pt modelId="{7834CF3E-1A4D-43FC-9645-9E8E90603C6E}" type="pres">
      <dgm:prSet presAssocID="{CD2BEAF1-B38C-449C-9331-10557070FDCE}" presName="accent_2" presStyleCnt="0"/>
      <dgm:spPr/>
    </dgm:pt>
    <dgm:pt modelId="{83023BDC-AE82-42C0-8BD8-674E9C5863B4}" type="pres">
      <dgm:prSet presAssocID="{CD2BEAF1-B38C-449C-9331-10557070FDCE}" presName="accentRepeatNode" presStyleLbl="solidFgAcc1" presStyleIdx="1" presStyleCnt="6"/>
      <dgm:spPr/>
    </dgm:pt>
    <dgm:pt modelId="{3C160E8F-EE4F-4C10-861A-F81949C98B79}" type="pres">
      <dgm:prSet presAssocID="{B8A0149E-8AF6-459A-8E24-A530E041E2EB}" presName="text_3" presStyleLbl="node1" presStyleIdx="2" presStyleCnt="6">
        <dgm:presLayoutVars>
          <dgm:bulletEnabled val="1"/>
        </dgm:presLayoutVars>
      </dgm:prSet>
      <dgm:spPr/>
    </dgm:pt>
    <dgm:pt modelId="{0F57C075-54EE-43E1-92D1-6CDF3CA3CA3D}" type="pres">
      <dgm:prSet presAssocID="{B8A0149E-8AF6-459A-8E24-A530E041E2EB}" presName="accent_3" presStyleCnt="0"/>
      <dgm:spPr/>
    </dgm:pt>
    <dgm:pt modelId="{9B6C7DCB-7BBA-48B5-96B0-7D8D3C9050C3}" type="pres">
      <dgm:prSet presAssocID="{B8A0149E-8AF6-459A-8E24-A530E041E2EB}" presName="accentRepeatNode" presStyleLbl="solidFgAcc1" presStyleIdx="2" presStyleCnt="6"/>
      <dgm:spPr/>
    </dgm:pt>
    <dgm:pt modelId="{555A06FB-60BC-496B-A95B-D214964304A0}" type="pres">
      <dgm:prSet presAssocID="{76AE77DC-FFB4-459B-9F3A-B6F96275860E}" presName="text_4" presStyleLbl="node1" presStyleIdx="3" presStyleCnt="6">
        <dgm:presLayoutVars>
          <dgm:bulletEnabled val="1"/>
        </dgm:presLayoutVars>
      </dgm:prSet>
      <dgm:spPr/>
    </dgm:pt>
    <dgm:pt modelId="{685DC7D6-7ADB-4A71-AE5E-013DAE1D5798}" type="pres">
      <dgm:prSet presAssocID="{76AE77DC-FFB4-459B-9F3A-B6F96275860E}" presName="accent_4" presStyleCnt="0"/>
      <dgm:spPr/>
    </dgm:pt>
    <dgm:pt modelId="{0A52D715-5DBF-4E1D-B7FE-C69E89437FC8}" type="pres">
      <dgm:prSet presAssocID="{76AE77DC-FFB4-459B-9F3A-B6F96275860E}" presName="accentRepeatNode" presStyleLbl="solidFgAcc1" presStyleIdx="3" presStyleCnt="6"/>
      <dgm:spPr/>
    </dgm:pt>
    <dgm:pt modelId="{55E50864-3AE0-40D3-9CCF-F95C25F96358}" type="pres">
      <dgm:prSet presAssocID="{C69E85E6-F927-46E2-80F5-F64FD637689B}" presName="text_5" presStyleLbl="node1" presStyleIdx="4" presStyleCnt="6">
        <dgm:presLayoutVars>
          <dgm:bulletEnabled val="1"/>
        </dgm:presLayoutVars>
      </dgm:prSet>
      <dgm:spPr/>
    </dgm:pt>
    <dgm:pt modelId="{A77D2584-18F3-4D4C-9890-46F4130A7B6B}" type="pres">
      <dgm:prSet presAssocID="{C69E85E6-F927-46E2-80F5-F64FD637689B}" presName="accent_5" presStyleCnt="0"/>
      <dgm:spPr/>
    </dgm:pt>
    <dgm:pt modelId="{5C51CD46-9306-4AF6-9890-327EF1A4CAEF}" type="pres">
      <dgm:prSet presAssocID="{C69E85E6-F927-46E2-80F5-F64FD637689B}" presName="accentRepeatNode" presStyleLbl="solidFgAcc1" presStyleIdx="4" presStyleCnt="6"/>
      <dgm:spPr/>
    </dgm:pt>
    <dgm:pt modelId="{B165A228-4DB8-4B95-9698-4E1C4D5E1B13}" type="pres">
      <dgm:prSet presAssocID="{82FFC8AF-6D74-4FED-BA7D-6DCB0B1C4BBE}" presName="text_6" presStyleLbl="node1" presStyleIdx="5" presStyleCnt="6">
        <dgm:presLayoutVars>
          <dgm:bulletEnabled val="1"/>
        </dgm:presLayoutVars>
      </dgm:prSet>
      <dgm:spPr/>
    </dgm:pt>
    <dgm:pt modelId="{1F00D49C-AA0E-4B24-83EA-F94B617D268B}" type="pres">
      <dgm:prSet presAssocID="{82FFC8AF-6D74-4FED-BA7D-6DCB0B1C4BBE}" presName="accent_6" presStyleCnt="0"/>
      <dgm:spPr/>
    </dgm:pt>
    <dgm:pt modelId="{E98CCF7D-B969-4624-8BD9-0A532DA65271}" type="pres">
      <dgm:prSet presAssocID="{82FFC8AF-6D74-4FED-BA7D-6DCB0B1C4BBE}" presName="accentRepeatNode" presStyleLbl="solidFgAcc1" presStyleIdx="5" presStyleCnt="6"/>
      <dgm:spPr/>
    </dgm:pt>
  </dgm:ptLst>
  <dgm:cxnLst>
    <dgm:cxn modelId="{116ADF11-7CAC-4950-8E42-69F2AA91AB4F}" type="presOf" srcId="{C24FEDCB-2A77-4B5C-92A9-AC379AF1C11A}" destId="{103FFADA-AE0F-49ED-B22F-D27EB40F3867}" srcOrd="0" destOrd="0" presId="urn:microsoft.com/office/officeart/2008/layout/VerticalCurvedList"/>
    <dgm:cxn modelId="{2E68E81A-72B1-4B75-8DEE-C34F8F50F1E2}" srcId="{2C00E00D-D43A-47D9-87A2-6B5510D59589}" destId="{C69E85E6-F927-46E2-80F5-F64FD637689B}" srcOrd="4" destOrd="0" parTransId="{B75BFC41-E02F-42D0-BBF9-2E0BCA4EB784}" sibTransId="{F129A480-F6E7-417A-B611-5141D96B39F0}"/>
    <dgm:cxn modelId="{A0B1D022-416F-4337-964E-54180B42AE8A}" srcId="{2C00E00D-D43A-47D9-87A2-6B5510D59589}" destId="{76AE77DC-FFB4-459B-9F3A-B6F96275860E}" srcOrd="3" destOrd="0" parTransId="{CE6D03DC-26E5-4671-9775-33B1CEB37350}" sibTransId="{9388B765-B695-4348-A1A3-4D5839FDB079}"/>
    <dgm:cxn modelId="{D02DD327-55C0-45A4-88D4-6E3C442278E7}" type="presOf" srcId="{76AE77DC-FFB4-459B-9F3A-B6F96275860E}" destId="{555A06FB-60BC-496B-A95B-D214964304A0}" srcOrd="0" destOrd="0" presId="urn:microsoft.com/office/officeart/2008/layout/VerticalCurvedList"/>
    <dgm:cxn modelId="{00D3D443-5A84-4286-BD7F-AD039B4708C0}" type="presOf" srcId="{C69E85E6-F927-46E2-80F5-F64FD637689B}" destId="{55E50864-3AE0-40D3-9CCF-F95C25F96358}" srcOrd="0" destOrd="0" presId="urn:microsoft.com/office/officeart/2008/layout/VerticalCurvedList"/>
    <dgm:cxn modelId="{386F2646-FAE4-4C6B-91F1-99D694A414DA}" srcId="{2C00E00D-D43A-47D9-87A2-6B5510D59589}" destId="{82FFC8AF-6D74-4FED-BA7D-6DCB0B1C4BBE}" srcOrd="5" destOrd="0" parTransId="{646158CD-F230-4F17-8EA2-4E8A83C7E432}" sibTransId="{92E1DAFF-AF4F-44CA-AF84-DD3FB222918D}"/>
    <dgm:cxn modelId="{5197F76E-3A6E-4615-999E-28B65FA456AF}" type="presOf" srcId="{82FFC8AF-6D74-4FED-BA7D-6DCB0B1C4BBE}" destId="{B165A228-4DB8-4B95-9698-4E1C4D5E1B13}" srcOrd="0" destOrd="0" presId="urn:microsoft.com/office/officeart/2008/layout/VerticalCurvedList"/>
    <dgm:cxn modelId="{E11EE953-C69B-4B47-A744-F5D5E709DCF8}" srcId="{2C00E00D-D43A-47D9-87A2-6B5510D59589}" destId="{B8A0149E-8AF6-459A-8E24-A530E041E2EB}" srcOrd="2" destOrd="0" parTransId="{32655BF3-90F8-4408-BA54-7B2B7F7592BA}" sibTransId="{1A1952E4-44ED-4A26-AE83-ED2ECA64B034}"/>
    <dgm:cxn modelId="{C48BEF91-260D-4940-A882-BBBB07A688AA}" type="presOf" srcId="{BFAC32DE-3D95-496C-9D40-FE33852BBB58}" destId="{446CB4D0-60EE-476B-BF27-41C77EFA90D1}" srcOrd="0" destOrd="0" presId="urn:microsoft.com/office/officeart/2008/layout/VerticalCurvedList"/>
    <dgm:cxn modelId="{E7F631AF-B27E-4DC6-BE6A-3F6896E5EE80}" srcId="{2C00E00D-D43A-47D9-87A2-6B5510D59589}" destId="{C24FEDCB-2A77-4B5C-92A9-AC379AF1C11A}" srcOrd="0" destOrd="0" parTransId="{90F83E4F-1D23-45F4-A4DE-376599888518}" sibTransId="{BFAC32DE-3D95-496C-9D40-FE33852BBB58}"/>
    <dgm:cxn modelId="{7C6A1ABF-B285-495C-AAF9-C879B8564F84}" type="presOf" srcId="{2C00E00D-D43A-47D9-87A2-6B5510D59589}" destId="{04C5791B-FCC6-4D11-B68E-31EEB56D2611}" srcOrd="0" destOrd="0" presId="urn:microsoft.com/office/officeart/2008/layout/VerticalCurvedList"/>
    <dgm:cxn modelId="{E73D04C7-DD0F-463D-B5E8-2DCFDF67956C}" type="presOf" srcId="{CD2BEAF1-B38C-449C-9331-10557070FDCE}" destId="{A2C77A57-C18E-434C-8B69-61611C5C6649}" srcOrd="0" destOrd="0" presId="urn:microsoft.com/office/officeart/2008/layout/VerticalCurvedList"/>
    <dgm:cxn modelId="{D0ADA6CA-A565-4230-9A32-08DB50FC4F2B}" srcId="{2C00E00D-D43A-47D9-87A2-6B5510D59589}" destId="{CD2BEAF1-B38C-449C-9331-10557070FDCE}" srcOrd="1" destOrd="0" parTransId="{11F68CA5-97A2-46C2-A8EA-1D6129B54BE7}" sibTransId="{E6D50012-16AE-4218-8174-3DB31108A8B0}"/>
    <dgm:cxn modelId="{435546CE-D8D4-47C3-AF73-C47315EC4C2C}" type="presOf" srcId="{B8A0149E-8AF6-459A-8E24-A530E041E2EB}" destId="{3C160E8F-EE4F-4C10-861A-F81949C98B79}" srcOrd="0" destOrd="0" presId="urn:microsoft.com/office/officeart/2008/layout/VerticalCurvedList"/>
    <dgm:cxn modelId="{E3D31D69-2349-477D-A671-08DA13E2C4F3}" type="presParOf" srcId="{04C5791B-FCC6-4D11-B68E-31EEB56D2611}" destId="{4C8D8EF2-309A-4E97-B54B-8F59B2B070B4}" srcOrd="0" destOrd="0" presId="urn:microsoft.com/office/officeart/2008/layout/VerticalCurvedList"/>
    <dgm:cxn modelId="{C31AC4CB-BC1E-4CE4-8870-7C95A78CAE24}" type="presParOf" srcId="{4C8D8EF2-309A-4E97-B54B-8F59B2B070B4}" destId="{13E56ED9-957E-4E5B-AD37-0AF7670DCC7F}" srcOrd="0" destOrd="0" presId="urn:microsoft.com/office/officeart/2008/layout/VerticalCurvedList"/>
    <dgm:cxn modelId="{0DC5D6E9-59F7-497C-9910-7599C9AB32EB}" type="presParOf" srcId="{13E56ED9-957E-4E5B-AD37-0AF7670DCC7F}" destId="{0D8B5339-1ABC-44A8-A2DF-7094C4619CB5}" srcOrd="0" destOrd="0" presId="urn:microsoft.com/office/officeart/2008/layout/VerticalCurvedList"/>
    <dgm:cxn modelId="{7DECDC60-75F4-4A84-90ED-6B4DFBA8867A}" type="presParOf" srcId="{13E56ED9-957E-4E5B-AD37-0AF7670DCC7F}" destId="{446CB4D0-60EE-476B-BF27-41C77EFA90D1}" srcOrd="1" destOrd="0" presId="urn:microsoft.com/office/officeart/2008/layout/VerticalCurvedList"/>
    <dgm:cxn modelId="{66321342-B942-4E69-8431-426CAE8E715D}" type="presParOf" srcId="{13E56ED9-957E-4E5B-AD37-0AF7670DCC7F}" destId="{78140AF3-21FF-46B5-80DC-A1F9030A969A}" srcOrd="2" destOrd="0" presId="urn:microsoft.com/office/officeart/2008/layout/VerticalCurvedList"/>
    <dgm:cxn modelId="{D7A15BDB-57EA-4CF9-B5E6-B5239EF8CC9A}" type="presParOf" srcId="{13E56ED9-957E-4E5B-AD37-0AF7670DCC7F}" destId="{5FB8C150-AECE-420A-BB83-8C7000618D1F}" srcOrd="3" destOrd="0" presId="urn:microsoft.com/office/officeart/2008/layout/VerticalCurvedList"/>
    <dgm:cxn modelId="{CE78CC33-07E4-4319-B6B6-CC070D7E0A15}" type="presParOf" srcId="{4C8D8EF2-309A-4E97-B54B-8F59B2B070B4}" destId="{103FFADA-AE0F-49ED-B22F-D27EB40F3867}" srcOrd="1" destOrd="0" presId="urn:microsoft.com/office/officeart/2008/layout/VerticalCurvedList"/>
    <dgm:cxn modelId="{E7C7B6AE-A47B-4877-AD20-FC724FFAB21B}" type="presParOf" srcId="{4C8D8EF2-309A-4E97-B54B-8F59B2B070B4}" destId="{0358818B-4587-4975-9A1E-23C1C4E68A6D}" srcOrd="2" destOrd="0" presId="urn:microsoft.com/office/officeart/2008/layout/VerticalCurvedList"/>
    <dgm:cxn modelId="{9471EA69-D965-4B28-963B-6B5900684B1E}" type="presParOf" srcId="{0358818B-4587-4975-9A1E-23C1C4E68A6D}" destId="{7B352B82-6AEA-4C5D-BEC0-211308393E9C}" srcOrd="0" destOrd="0" presId="urn:microsoft.com/office/officeart/2008/layout/VerticalCurvedList"/>
    <dgm:cxn modelId="{10BAAA9F-6891-4B47-AB19-0F0FC2D1941F}" type="presParOf" srcId="{4C8D8EF2-309A-4E97-B54B-8F59B2B070B4}" destId="{A2C77A57-C18E-434C-8B69-61611C5C6649}" srcOrd="3" destOrd="0" presId="urn:microsoft.com/office/officeart/2008/layout/VerticalCurvedList"/>
    <dgm:cxn modelId="{8BC3D854-C25F-4724-8E45-FC0B96D673D1}" type="presParOf" srcId="{4C8D8EF2-309A-4E97-B54B-8F59B2B070B4}" destId="{7834CF3E-1A4D-43FC-9645-9E8E90603C6E}" srcOrd="4" destOrd="0" presId="urn:microsoft.com/office/officeart/2008/layout/VerticalCurvedList"/>
    <dgm:cxn modelId="{CD38F526-1A6D-4BF0-AA5A-1F94738A755A}" type="presParOf" srcId="{7834CF3E-1A4D-43FC-9645-9E8E90603C6E}" destId="{83023BDC-AE82-42C0-8BD8-674E9C5863B4}" srcOrd="0" destOrd="0" presId="urn:microsoft.com/office/officeart/2008/layout/VerticalCurvedList"/>
    <dgm:cxn modelId="{C59DE10D-F14F-4857-A678-5D7F426F495C}" type="presParOf" srcId="{4C8D8EF2-309A-4E97-B54B-8F59B2B070B4}" destId="{3C160E8F-EE4F-4C10-861A-F81949C98B79}" srcOrd="5" destOrd="0" presId="urn:microsoft.com/office/officeart/2008/layout/VerticalCurvedList"/>
    <dgm:cxn modelId="{88CA1653-2EB7-4EA4-90F9-E80A31AD9B47}" type="presParOf" srcId="{4C8D8EF2-309A-4E97-B54B-8F59B2B070B4}" destId="{0F57C075-54EE-43E1-92D1-6CDF3CA3CA3D}" srcOrd="6" destOrd="0" presId="urn:microsoft.com/office/officeart/2008/layout/VerticalCurvedList"/>
    <dgm:cxn modelId="{2D39CA94-7A12-44C1-A312-66519DB9A3A9}" type="presParOf" srcId="{0F57C075-54EE-43E1-92D1-6CDF3CA3CA3D}" destId="{9B6C7DCB-7BBA-48B5-96B0-7D8D3C9050C3}" srcOrd="0" destOrd="0" presId="urn:microsoft.com/office/officeart/2008/layout/VerticalCurvedList"/>
    <dgm:cxn modelId="{D36A05B5-D191-49EB-A2AD-AA7025C5C6E2}" type="presParOf" srcId="{4C8D8EF2-309A-4E97-B54B-8F59B2B070B4}" destId="{555A06FB-60BC-496B-A95B-D214964304A0}" srcOrd="7" destOrd="0" presId="urn:microsoft.com/office/officeart/2008/layout/VerticalCurvedList"/>
    <dgm:cxn modelId="{76A121EC-0C41-4E7A-9A12-7C6E8F3F751B}" type="presParOf" srcId="{4C8D8EF2-309A-4E97-B54B-8F59B2B070B4}" destId="{685DC7D6-7ADB-4A71-AE5E-013DAE1D5798}" srcOrd="8" destOrd="0" presId="urn:microsoft.com/office/officeart/2008/layout/VerticalCurvedList"/>
    <dgm:cxn modelId="{982BD2B7-03D2-4BE9-923D-47F427DEC8EE}" type="presParOf" srcId="{685DC7D6-7ADB-4A71-AE5E-013DAE1D5798}" destId="{0A52D715-5DBF-4E1D-B7FE-C69E89437FC8}" srcOrd="0" destOrd="0" presId="urn:microsoft.com/office/officeart/2008/layout/VerticalCurvedList"/>
    <dgm:cxn modelId="{696D2740-0F1F-4CD7-93BA-E7297432D2D1}" type="presParOf" srcId="{4C8D8EF2-309A-4E97-B54B-8F59B2B070B4}" destId="{55E50864-3AE0-40D3-9CCF-F95C25F96358}" srcOrd="9" destOrd="0" presId="urn:microsoft.com/office/officeart/2008/layout/VerticalCurvedList"/>
    <dgm:cxn modelId="{77D1538E-F32D-432D-8887-DE2F5A8EE80C}" type="presParOf" srcId="{4C8D8EF2-309A-4E97-B54B-8F59B2B070B4}" destId="{A77D2584-18F3-4D4C-9890-46F4130A7B6B}" srcOrd="10" destOrd="0" presId="urn:microsoft.com/office/officeart/2008/layout/VerticalCurvedList"/>
    <dgm:cxn modelId="{E2617114-B425-4843-9228-AB4CB1515D66}" type="presParOf" srcId="{A77D2584-18F3-4D4C-9890-46F4130A7B6B}" destId="{5C51CD46-9306-4AF6-9890-327EF1A4CAEF}" srcOrd="0" destOrd="0" presId="urn:microsoft.com/office/officeart/2008/layout/VerticalCurvedList"/>
    <dgm:cxn modelId="{565EFD9F-7E04-44F2-8A56-FE632822B6A9}" type="presParOf" srcId="{4C8D8EF2-309A-4E97-B54B-8F59B2B070B4}" destId="{B165A228-4DB8-4B95-9698-4E1C4D5E1B13}" srcOrd="11" destOrd="0" presId="urn:microsoft.com/office/officeart/2008/layout/VerticalCurvedList"/>
    <dgm:cxn modelId="{135A3314-AB66-4D5D-85FB-1AAABA95BE2B}" type="presParOf" srcId="{4C8D8EF2-309A-4E97-B54B-8F59B2B070B4}" destId="{1F00D49C-AA0E-4B24-83EA-F94B617D268B}" srcOrd="12" destOrd="0" presId="urn:microsoft.com/office/officeart/2008/layout/VerticalCurvedList"/>
    <dgm:cxn modelId="{6C818ECF-C87D-44B5-9389-D1454423A4C8}" type="presParOf" srcId="{1F00D49C-AA0E-4B24-83EA-F94B617D268B}" destId="{E98CCF7D-B969-4624-8BD9-0A532DA65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A38337-3486-40D5-A95D-BBAFE5D4FADE}" type="doc">
      <dgm:prSet loTypeId="urn:microsoft.com/office/officeart/2005/8/layout/process4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fr-BE"/>
        </a:p>
      </dgm:t>
    </dgm:pt>
    <dgm:pt modelId="{893D99C4-14B4-4867-8B08-4992BE5CAFE2}">
      <dgm:prSet phldrT="[Texte]"/>
      <dgm:spPr>
        <a:solidFill>
          <a:srgbClr val="FFFF00"/>
        </a:solidFill>
      </dgm:spPr>
      <dgm:t>
        <a:bodyPr/>
        <a:lstStyle/>
        <a:p>
          <a:r>
            <a:rPr lang="fr-BE" b="1" dirty="0">
              <a:solidFill>
                <a:schemeClr val="tx1"/>
              </a:solidFill>
            </a:rPr>
            <a:t>6 problèmes</a:t>
          </a:r>
        </a:p>
      </dgm:t>
    </dgm:pt>
    <dgm:pt modelId="{1A149274-258B-419D-83B5-71C6DBB85EB6}" type="parTrans" cxnId="{D2114FBB-A0A7-4D0D-AA87-9D1081E75E5E}">
      <dgm:prSet/>
      <dgm:spPr/>
      <dgm:t>
        <a:bodyPr/>
        <a:lstStyle/>
        <a:p>
          <a:endParaRPr lang="fr-BE" b="1"/>
        </a:p>
      </dgm:t>
    </dgm:pt>
    <dgm:pt modelId="{A9FD2FC4-3828-4FF4-859A-4868D4A2A556}" type="sibTrans" cxnId="{D2114FBB-A0A7-4D0D-AA87-9D1081E75E5E}">
      <dgm:prSet/>
      <dgm:spPr/>
      <dgm:t>
        <a:bodyPr/>
        <a:lstStyle/>
        <a:p>
          <a:endParaRPr lang="fr-BE" b="1"/>
        </a:p>
      </dgm:t>
    </dgm:pt>
    <dgm:pt modelId="{AD17A0D6-BF86-4840-A86F-BBC5ED004941}">
      <dgm:prSet phldrT="[Texte]"/>
      <dgm:spPr>
        <a:solidFill>
          <a:srgbClr val="92D050"/>
        </a:solidFill>
      </dgm:spPr>
      <dgm:t>
        <a:bodyPr/>
        <a:lstStyle/>
        <a:p>
          <a:r>
            <a:rPr lang="fr-BE" b="1" dirty="0"/>
            <a:t>5 choses à faire</a:t>
          </a:r>
        </a:p>
      </dgm:t>
    </dgm:pt>
    <dgm:pt modelId="{71E2CF4D-C7A5-4F6E-B97B-FB943E6591C9}" type="parTrans" cxnId="{E8C6366C-B92D-43EB-B9F9-798041E2BC96}">
      <dgm:prSet/>
      <dgm:spPr/>
      <dgm:t>
        <a:bodyPr/>
        <a:lstStyle/>
        <a:p>
          <a:endParaRPr lang="fr-BE" b="1"/>
        </a:p>
      </dgm:t>
    </dgm:pt>
    <dgm:pt modelId="{0815A412-4AC2-4109-92E6-DB67CF1F222B}" type="sibTrans" cxnId="{E8C6366C-B92D-43EB-B9F9-798041E2BC96}">
      <dgm:prSet/>
      <dgm:spPr/>
      <dgm:t>
        <a:bodyPr/>
        <a:lstStyle/>
        <a:p>
          <a:endParaRPr lang="fr-BE" b="1"/>
        </a:p>
      </dgm:t>
    </dgm:pt>
    <dgm:pt modelId="{9430DA0B-CE98-4160-AA98-F54AE027B075}">
      <dgm:prSet phldrT="[Texte]"/>
      <dgm:spPr>
        <a:solidFill>
          <a:srgbClr val="FF3300"/>
        </a:solidFill>
      </dgm:spPr>
      <dgm:t>
        <a:bodyPr/>
        <a:lstStyle/>
        <a:p>
          <a:r>
            <a:rPr lang="fr-BE" b="1" dirty="0"/>
            <a:t>4 obstacles</a:t>
          </a:r>
        </a:p>
      </dgm:t>
    </dgm:pt>
    <dgm:pt modelId="{34F49C9B-6241-457C-9CE1-C99C2B78FAE3}" type="parTrans" cxnId="{CFC8BA45-FC6B-4F9C-B6A8-02AD513A9CBB}">
      <dgm:prSet/>
      <dgm:spPr/>
      <dgm:t>
        <a:bodyPr/>
        <a:lstStyle/>
        <a:p>
          <a:endParaRPr lang="fr-BE" b="1"/>
        </a:p>
      </dgm:t>
    </dgm:pt>
    <dgm:pt modelId="{C473AB74-7DBD-4619-A405-B45A574F399C}" type="sibTrans" cxnId="{CFC8BA45-FC6B-4F9C-B6A8-02AD513A9CBB}">
      <dgm:prSet/>
      <dgm:spPr/>
      <dgm:t>
        <a:bodyPr/>
        <a:lstStyle/>
        <a:p>
          <a:endParaRPr lang="fr-BE" b="1"/>
        </a:p>
      </dgm:t>
    </dgm:pt>
    <dgm:pt modelId="{DB8CF26F-E155-4E9B-802C-A322A218AAF7}">
      <dgm:prSet phldrT="[Texte]"/>
      <dgm:spPr>
        <a:solidFill>
          <a:srgbClr val="0070C0"/>
        </a:solidFill>
      </dgm:spPr>
      <dgm:t>
        <a:bodyPr/>
        <a:lstStyle/>
        <a:p>
          <a:r>
            <a:rPr lang="fr-BE" b="1" dirty="0"/>
            <a:t>3 Leviers</a:t>
          </a:r>
        </a:p>
      </dgm:t>
    </dgm:pt>
    <dgm:pt modelId="{498EDDCB-770E-4E10-82EE-C8EE74DAD94A}" type="parTrans" cxnId="{0BAE04A7-C237-4F17-9740-83B8F17104A9}">
      <dgm:prSet/>
      <dgm:spPr/>
      <dgm:t>
        <a:bodyPr/>
        <a:lstStyle/>
        <a:p>
          <a:endParaRPr lang="fr-BE" b="1"/>
        </a:p>
      </dgm:t>
    </dgm:pt>
    <dgm:pt modelId="{4E7A5989-4AB5-480F-9EFA-94C73034FE8C}" type="sibTrans" cxnId="{0BAE04A7-C237-4F17-9740-83B8F17104A9}">
      <dgm:prSet/>
      <dgm:spPr/>
      <dgm:t>
        <a:bodyPr/>
        <a:lstStyle/>
        <a:p>
          <a:endParaRPr lang="fr-BE" b="1"/>
        </a:p>
      </dgm:t>
    </dgm:pt>
    <dgm:pt modelId="{CFAAACCD-A5DE-48C6-826D-F2FD8608E96B}">
      <dgm:prSet phldrT="[Texte]"/>
      <dgm:spPr>
        <a:solidFill>
          <a:srgbClr val="FF66CC"/>
        </a:solidFill>
      </dgm:spPr>
      <dgm:t>
        <a:bodyPr/>
        <a:lstStyle/>
        <a:p>
          <a:r>
            <a:rPr lang="fr-BE" b="1" dirty="0"/>
            <a:t>2 premiers pas faciles pour aller dans le bon sens</a:t>
          </a:r>
        </a:p>
      </dgm:t>
    </dgm:pt>
    <dgm:pt modelId="{F3FA181D-8A1C-4F57-AC6D-2D9E69BFDEC0}" type="parTrans" cxnId="{EC1B46D1-E191-47D6-8022-198C1A0DC248}">
      <dgm:prSet/>
      <dgm:spPr/>
      <dgm:t>
        <a:bodyPr/>
        <a:lstStyle/>
        <a:p>
          <a:endParaRPr lang="fr-BE" b="1"/>
        </a:p>
      </dgm:t>
    </dgm:pt>
    <dgm:pt modelId="{DF49D236-F796-4A7B-8A3E-F90F2A8CA40D}" type="sibTrans" cxnId="{EC1B46D1-E191-47D6-8022-198C1A0DC248}">
      <dgm:prSet/>
      <dgm:spPr/>
      <dgm:t>
        <a:bodyPr/>
        <a:lstStyle/>
        <a:p>
          <a:endParaRPr lang="fr-BE" b="1"/>
        </a:p>
      </dgm:t>
    </dgm:pt>
    <dgm:pt modelId="{DB89BFDE-F576-4FFE-88E9-BA05DDA06DD8}">
      <dgm:prSet phldrT="[Texte]"/>
      <dgm:spPr>
        <a:solidFill>
          <a:srgbClr val="7030A0"/>
        </a:solidFill>
      </dgm:spPr>
      <dgm:t>
        <a:bodyPr/>
        <a:lstStyle/>
        <a:p>
          <a:r>
            <a:rPr lang="fr-BE" b="1" dirty="0"/>
            <a:t>La vision souhaitée à terme</a:t>
          </a:r>
        </a:p>
      </dgm:t>
    </dgm:pt>
    <dgm:pt modelId="{784BBCCD-91D2-4BBD-8AF8-66A9C265DC4A}" type="parTrans" cxnId="{AB6C9331-4049-4F88-A67B-C14A8DAF5A38}">
      <dgm:prSet/>
      <dgm:spPr/>
      <dgm:t>
        <a:bodyPr/>
        <a:lstStyle/>
        <a:p>
          <a:endParaRPr lang="fr-BE" b="1"/>
        </a:p>
      </dgm:t>
    </dgm:pt>
    <dgm:pt modelId="{12DF88B7-509C-40DB-8EA2-69294EB123CC}" type="sibTrans" cxnId="{AB6C9331-4049-4F88-A67B-C14A8DAF5A38}">
      <dgm:prSet/>
      <dgm:spPr/>
      <dgm:t>
        <a:bodyPr/>
        <a:lstStyle/>
        <a:p>
          <a:endParaRPr lang="fr-BE" b="1"/>
        </a:p>
      </dgm:t>
    </dgm:pt>
    <dgm:pt modelId="{C8710211-3F8A-4171-83A4-0E78A4FADFEF}" type="pres">
      <dgm:prSet presAssocID="{C7A38337-3486-40D5-A95D-BBAFE5D4FADE}" presName="Name0" presStyleCnt="0">
        <dgm:presLayoutVars>
          <dgm:dir/>
          <dgm:animLvl val="lvl"/>
          <dgm:resizeHandles val="exact"/>
        </dgm:presLayoutVars>
      </dgm:prSet>
      <dgm:spPr/>
    </dgm:pt>
    <dgm:pt modelId="{BD21129A-B1E7-4758-9892-14AA81BA1EF0}" type="pres">
      <dgm:prSet presAssocID="{DB89BFDE-F576-4FFE-88E9-BA05DDA06DD8}" presName="boxAndChildren" presStyleCnt="0"/>
      <dgm:spPr/>
    </dgm:pt>
    <dgm:pt modelId="{13C90B60-B32C-4BF2-B63F-1B9231EDF81D}" type="pres">
      <dgm:prSet presAssocID="{DB89BFDE-F576-4FFE-88E9-BA05DDA06DD8}" presName="parentTextBox" presStyleLbl="node1" presStyleIdx="0" presStyleCnt="6"/>
      <dgm:spPr/>
    </dgm:pt>
    <dgm:pt modelId="{E8E02820-2BC3-4D6B-A786-572A2285B2F9}" type="pres">
      <dgm:prSet presAssocID="{DF49D236-F796-4A7B-8A3E-F90F2A8CA40D}" presName="sp" presStyleCnt="0"/>
      <dgm:spPr/>
    </dgm:pt>
    <dgm:pt modelId="{9ACC9975-E968-4233-83D2-F76EEDD758B5}" type="pres">
      <dgm:prSet presAssocID="{CFAAACCD-A5DE-48C6-826D-F2FD8608E96B}" presName="arrowAndChildren" presStyleCnt="0"/>
      <dgm:spPr/>
    </dgm:pt>
    <dgm:pt modelId="{8486D66C-D27E-45E7-90E7-3E0CD9D8D145}" type="pres">
      <dgm:prSet presAssocID="{CFAAACCD-A5DE-48C6-826D-F2FD8608E96B}" presName="parentTextArrow" presStyleLbl="node1" presStyleIdx="1" presStyleCnt="6"/>
      <dgm:spPr/>
    </dgm:pt>
    <dgm:pt modelId="{4B6F7D61-FEC3-4C01-9651-AC8C7FA863AE}" type="pres">
      <dgm:prSet presAssocID="{4E7A5989-4AB5-480F-9EFA-94C73034FE8C}" presName="sp" presStyleCnt="0"/>
      <dgm:spPr/>
    </dgm:pt>
    <dgm:pt modelId="{28C8C5A4-43CA-4636-AF4F-D7AA3B16C3CE}" type="pres">
      <dgm:prSet presAssocID="{DB8CF26F-E155-4E9B-802C-A322A218AAF7}" presName="arrowAndChildren" presStyleCnt="0"/>
      <dgm:spPr/>
    </dgm:pt>
    <dgm:pt modelId="{0E1FBEDF-1C24-4209-87FB-25055C2ACFE1}" type="pres">
      <dgm:prSet presAssocID="{DB8CF26F-E155-4E9B-802C-A322A218AAF7}" presName="parentTextArrow" presStyleLbl="node1" presStyleIdx="2" presStyleCnt="6"/>
      <dgm:spPr/>
    </dgm:pt>
    <dgm:pt modelId="{504A6E7B-0C3C-4573-B2D8-E78181C8D385}" type="pres">
      <dgm:prSet presAssocID="{C473AB74-7DBD-4619-A405-B45A574F399C}" presName="sp" presStyleCnt="0"/>
      <dgm:spPr/>
    </dgm:pt>
    <dgm:pt modelId="{459B3E3E-E080-4105-ACAA-9AABE0946826}" type="pres">
      <dgm:prSet presAssocID="{9430DA0B-CE98-4160-AA98-F54AE027B075}" presName="arrowAndChildren" presStyleCnt="0"/>
      <dgm:spPr/>
    </dgm:pt>
    <dgm:pt modelId="{A930D7FF-1F38-4C8D-AE42-F76F43C72836}" type="pres">
      <dgm:prSet presAssocID="{9430DA0B-CE98-4160-AA98-F54AE027B075}" presName="parentTextArrow" presStyleLbl="node1" presStyleIdx="3" presStyleCnt="6"/>
      <dgm:spPr/>
    </dgm:pt>
    <dgm:pt modelId="{E82B5056-D997-4D25-BE9B-84D39C19EADC}" type="pres">
      <dgm:prSet presAssocID="{0815A412-4AC2-4109-92E6-DB67CF1F222B}" presName="sp" presStyleCnt="0"/>
      <dgm:spPr/>
    </dgm:pt>
    <dgm:pt modelId="{22EFD933-C4AE-41C7-AB3F-ACBB761EE4F7}" type="pres">
      <dgm:prSet presAssocID="{AD17A0D6-BF86-4840-A86F-BBC5ED004941}" presName="arrowAndChildren" presStyleCnt="0"/>
      <dgm:spPr/>
    </dgm:pt>
    <dgm:pt modelId="{ABB2E3D6-31B1-4937-A8BB-804CE7B361CA}" type="pres">
      <dgm:prSet presAssocID="{AD17A0D6-BF86-4840-A86F-BBC5ED004941}" presName="parentTextArrow" presStyleLbl="node1" presStyleIdx="4" presStyleCnt="6"/>
      <dgm:spPr/>
    </dgm:pt>
    <dgm:pt modelId="{2150F02A-7D0B-46A4-8932-B740368957AA}" type="pres">
      <dgm:prSet presAssocID="{A9FD2FC4-3828-4FF4-859A-4868D4A2A556}" presName="sp" presStyleCnt="0"/>
      <dgm:spPr/>
    </dgm:pt>
    <dgm:pt modelId="{C1429761-CD26-4923-8B3E-593DFAF3D361}" type="pres">
      <dgm:prSet presAssocID="{893D99C4-14B4-4867-8B08-4992BE5CAFE2}" presName="arrowAndChildren" presStyleCnt="0"/>
      <dgm:spPr/>
    </dgm:pt>
    <dgm:pt modelId="{E56887A9-AAB8-45CD-93C9-B81B70FAB7B0}" type="pres">
      <dgm:prSet presAssocID="{893D99C4-14B4-4867-8B08-4992BE5CAFE2}" presName="parentTextArrow" presStyleLbl="node1" presStyleIdx="5" presStyleCnt="6"/>
      <dgm:spPr/>
    </dgm:pt>
  </dgm:ptLst>
  <dgm:cxnLst>
    <dgm:cxn modelId="{F5C79D01-C15B-495A-8EA3-62AA10E2045E}" type="presOf" srcId="{DB89BFDE-F576-4FFE-88E9-BA05DDA06DD8}" destId="{13C90B60-B32C-4BF2-B63F-1B9231EDF81D}" srcOrd="0" destOrd="0" presId="urn:microsoft.com/office/officeart/2005/8/layout/process4"/>
    <dgm:cxn modelId="{AB6C9331-4049-4F88-A67B-C14A8DAF5A38}" srcId="{C7A38337-3486-40D5-A95D-BBAFE5D4FADE}" destId="{DB89BFDE-F576-4FFE-88E9-BA05DDA06DD8}" srcOrd="5" destOrd="0" parTransId="{784BBCCD-91D2-4BBD-8AF8-66A9C265DC4A}" sibTransId="{12DF88B7-509C-40DB-8EA2-69294EB123CC}"/>
    <dgm:cxn modelId="{CFC8BA45-FC6B-4F9C-B6A8-02AD513A9CBB}" srcId="{C7A38337-3486-40D5-A95D-BBAFE5D4FADE}" destId="{9430DA0B-CE98-4160-AA98-F54AE027B075}" srcOrd="2" destOrd="0" parTransId="{34F49C9B-6241-457C-9CE1-C99C2B78FAE3}" sibTransId="{C473AB74-7DBD-4619-A405-B45A574F399C}"/>
    <dgm:cxn modelId="{E8C6366C-B92D-43EB-B9F9-798041E2BC96}" srcId="{C7A38337-3486-40D5-A95D-BBAFE5D4FADE}" destId="{AD17A0D6-BF86-4840-A86F-BBC5ED004941}" srcOrd="1" destOrd="0" parTransId="{71E2CF4D-C7A5-4F6E-B97B-FB943E6591C9}" sibTransId="{0815A412-4AC2-4109-92E6-DB67CF1F222B}"/>
    <dgm:cxn modelId="{2CE9754E-9AFD-4625-9244-938748675C77}" type="presOf" srcId="{CFAAACCD-A5DE-48C6-826D-F2FD8608E96B}" destId="{8486D66C-D27E-45E7-90E7-3E0CD9D8D145}" srcOrd="0" destOrd="0" presId="urn:microsoft.com/office/officeart/2005/8/layout/process4"/>
    <dgm:cxn modelId="{0BAE04A7-C237-4F17-9740-83B8F17104A9}" srcId="{C7A38337-3486-40D5-A95D-BBAFE5D4FADE}" destId="{DB8CF26F-E155-4E9B-802C-A322A218AAF7}" srcOrd="3" destOrd="0" parTransId="{498EDDCB-770E-4E10-82EE-C8EE74DAD94A}" sibTransId="{4E7A5989-4AB5-480F-9EFA-94C73034FE8C}"/>
    <dgm:cxn modelId="{D2114FBB-A0A7-4D0D-AA87-9D1081E75E5E}" srcId="{C7A38337-3486-40D5-A95D-BBAFE5D4FADE}" destId="{893D99C4-14B4-4867-8B08-4992BE5CAFE2}" srcOrd="0" destOrd="0" parTransId="{1A149274-258B-419D-83B5-71C6DBB85EB6}" sibTransId="{A9FD2FC4-3828-4FF4-859A-4868D4A2A556}"/>
    <dgm:cxn modelId="{6693EDC1-1589-49EF-A545-EA376117E21E}" type="presOf" srcId="{C7A38337-3486-40D5-A95D-BBAFE5D4FADE}" destId="{C8710211-3F8A-4171-83A4-0E78A4FADFEF}" srcOrd="0" destOrd="0" presId="urn:microsoft.com/office/officeart/2005/8/layout/process4"/>
    <dgm:cxn modelId="{EC1B46D1-E191-47D6-8022-198C1A0DC248}" srcId="{C7A38337-3486-40D5-A95D-BBAFE5D4FADE}" destId="{CFAAACCD-A5DE-48C6-826D-F2FD8608E96B}" srcOrd="4" destOrd="0" parTransId="{F3FA181D-8A1C-4F57-AC6D-2D9E69BFDEC0}" sibTransId="{DF49D236-F796-4A7B-8A3E-F90F2A8CA40D}"/>
    <dgm:cxn modelId="{A75A1ADE-FE18-4E74-8B8D-B02C1BAA5CE2}" type="presOf" srcId="{AD17A0D6-BF86-4840-A86F-BBC5ED004941}" destId="{ABB2E3D6-31B1-4937-A8BB-804CE7B361CA}" srcOrd="0" destOrd="0" presId="urn:microsoft.com/office/officeart/2005/8/layout/process4"/>
    <dgm:cxn modelId="{54B853E0-9919-4649-89AB-356BED4C2E3C}" type="presOf" srcId="{DB8CF26F-E155-4E9B-802C-A322A218AAF7}" destId="{0E1FBEDF-1C24-4209-87FB-25055C2ACFE1}" srcOrd="0" destOrd="0" presId="urn:microsoft.com/office/officeart/2005/8/layout/process4"/>
    <dgm:cxn modelId="{B76DE8E7-55DA-4C35-BBD0-2428312FD5BF}" type="presOf" srcId="{893D99C4-14B4-4867-8B08-4992BE5CAFE2}" destId="{E56887A9-AAB8-45CD-93C9-B81B70FAB7B0}" srcOrd="0" destOrd="0" presId="urn:microsoft.com/office/officeart/2005/8/layout/process4"/>
    <dgm:cxn modelId="{CC84CBE9-635C-4B65-9D7C-5A9031C1CAE6}" type="presOf" srcId="{9430DA0B-CE98-4160-AA98-F54AE027B075}" destId="{A930D7FF-1F38-4C8D-AE42-F76F43C72836}" srcOrd="0" destOrd="0" presId="urn:microsoft.com/office/officeart/2005/8/layout/process4"/>
    <dgm:cxn modelId="{97F9432D-3C4B-4A69-B80E-6970027609C8}" type="presParOf" srcId="{C8710211-3F8A-4171-83A4-0E78A4FADFEF}" destId="{BD21129A-B1E7-4758-9892-14AA81BA1EF0}" srcOrd="0" destOrd="0" presId="urn:microsoft.com/office/officeart/2005/8/layout/process4"/>
    <dgm:cxn modelId="{D7DB6A83-77D9-425D-943A-140A68E96877}" type="presParOf" srcId="{BD21129A-B1E7-4758-9892-14AA81BA1EF0}" destId="{13C90B60-B32C-4BF2-B63F-1B9231EDF81D}" srcOrd="0" destOrd="0" presId="urn:microsoft.com/office/officeart/2005/8/layout/process4"/>
    <dgm:cxn modelId="{D5AF0BA8-81CE-4BEE-967E-1C4C286EB5F0}" type="presParOf" srcId="{C8710211-3F8A-4171-83A4-0E78A4FADFEF}" destId="{E8E02820-2BC3-4D6B-A786-572A2285B2F9}" srcOrd="1" destOrd="0" presId="urn:microsoft.com/office/officeart/2005/8/layout/process4"/>
    <dgm:cxn modelId="{585CD02F-A844-41FA-AA0F-DF46BCD50CAF}" type="presParOf" srcId="{C8710211-3F8A-4171-83A4-0E78A4FADFEF}" destId="{9ACC9975-E968-4233-83D2-F76EEDD758B5}" srcOrd="2" destOrd="0" presId="urn:microsoft.com/office/officeart/2005/8/layout/process4"/>
    <dgm:cxn modelId="{F46B0FFD-137A-4B59-AD17-175A601AD4DA}" type="presParOf" srcId="{9ACC9975-E968-4233-83D2-F76EEDD758B5}" destId="{8486D66C-D27E-45E7-90E7-3E0CD9D8D145}" srcOrd="0" destOrd="0" presId="urn:microsoft.com/office/officeart/2005/8/layout/process4"/>
    <dgm:cxn modelId="{978F667E-AB91-41E0-9751-1D510BCE9BED}" type="presParOf" srcId="{C8710211-3F8A-4171-83A4-0E78A4FADFEF}" destId="{4B6F7D61-FEC3-4C01-9651-AC8C7FA863AE}" srcOrd="3" destOrd="0" presId="urn:microsoft.com/office/officeart/2005/8/layout/process4"/>
    <dgm:cxn modelId="{98D41E0E-E935-468C-8DA4-CA3FE83498F0}" type="presParOf" srcId="{C8710211-3F8A-4171-83A4-0E78A4FADFEF}" destId="{28C8C5A4-43CA-4636-AF4F-D7AA3B16C3CE}" srcOrd="4" destOrd="0" presId="urn:microsoft.com/office/officeart/2005/8/layout/process4"/>
    <dgm:cxn modelId="{25DB3608-E3F8-414F-A57E-1FD38A7993CF}" type="presParOf" srcId="{28C8C5A4-43CA-4636-AF4F-D7AA3B16C3CE}" destId="{0E1FBEDF-1C24-4209-87FB-25055C2ACFE1}" srcOrd="0" destOrd="0" presId="urn:microsoft.com/office/officeart/2005/8/layout/process4"/>
    <dgm:cxn modelId="{A4D8D6E7-0A69-46E7-A474-A8508B6872D4}" type="presParOf" srcId="{C8710211-3F8A-4171-83A4-0E78A4FADFEF}" destId="{504A6E7B-0C3C-4573-B2D8-E78181C8D385}" srcOrd="5" destOrd="0" presId="urn:microsoft.com/office/officeart/2005/8/layout/process4"/>
    <dgm:cxn modelId="{E0E0065D-6E3E-4FB6-96FD-2C7A6DD50D2C}" type="presParOf" srcId="{C8710211-3F8A-4171-83A4-0E78A4FADFEF}" destId="{459B3E3E-E080-4105-ACAA-9AABE0946826}" srcOrd="6" destOrd="0" presId="urn:microsoft.com/office/officeart/2005/8/layout/process4"/>
    <dgm:cxn modelId="{5CC0CCED-1608-4F32-946F-C9C2365483D6}" type="presParOf" srcId="{459B3E3E-E080-4105-ACAA-9AABE0946826}" destId="{A930D7FF-1F38-4C8D-AE42-F76F43C72836}" srcOrd="0" destOrd="0" presId="urn:microsoft.com/office/officeart/2005/8/layout/process4"/>
    <dgm:cxn modelId="{E73AF4AD-E39C-45A6-A179-6570F76C8681}" type="presParOf" srcId="{C8710211-3F8A-4171-83A4-0E78A4FADFEF}" destId="{E82B5056-D997-4D25-BE9B-84D39C19EADC}" srcOrd="7" destOrd="0" presId="urn:microsoft.com/office/officeart/2005/8/layout/process4"/>
    <dgm:cxn modelId="{357C57E3-3FA3-498C-8322-E2E2A30871F2}" type="presParOf" srcId="{C8710211-3F8A-4171-83A4-0E78A4FADFEF}" destId="{22EFD933-C4AE-41C7-AB3F-ACBB761EE4F7}" srcOrd="8" destOrd="0" presId="urn:microsoft.com/office/officeart/2005/8/layout/process4"/>
    <dgm:cxn modelId="{A99F9C09-9DC6-4732-B8B1-A2D509A9FE22}" type="presParOf" srcId="{22EFD933-C4AE-41C7-AB3F-ACBB761EE4F7}" destId="{ABB2E3D6-31B1-4937-A8BB-804CE7B361CA}" srcOrd="0" destOrd="0" presId="urn:microsoft.com/office/officeart/2005/8/layout/process4"/>
    <dgm:cxn modelId="{863C0AC4-5899-4150-B50A-2E4C1A45EED8}" type="presParOf" srcId="{C8710211-3F8A-4171-83A4-0E78A4FADFEF}" destId="{2150F02A-7D0B-46A4-8932-B740368957AA}" srcOrd="9" destOrd="0" presId="urn:microsoft.com/office/officeart/2005/8/layout/process4"/>
    <dgm:cxn modelId="{D25E7C29-C7FE-44EF-A8D8-8BB475B626B4}" type="presParOf" srcId="{C8710211-3F8A-4171-83A4-0E78A4FADFEF}" destId="{C1429761-CD26-4923-8B3E-593DFAF3D361}" srcOrd="10" destOrd="0" presId="urn:microsoft.com/office/officeart/2005/8/layout/process4"/>
    <dgm:cxn modelId="{BE585F21-6663-47A6-B506-CEED9F45002E}" type="presParOf" srcId="{C1429761-CD26-4923-8B3E-593DFAF3D361}" destId="{E56887A9-AAB8-45CD-93C9-B81B70FAB7B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FD4EC-3159-4C61-8231-C6BA28FADAD5}">
      <dsp:nvSpPr>
        <dsp:cNvPr id="0" name=""/>
        <dsp:cNvSpPr/>
      </dsp:nvSpPr>
      <dsp:spPr>
        <a:xfrm>
          <a:off x="0" y="3955250"/>
          <a:ext cx="6739054" cy="1298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Intéressante</a:t>
          </a:r>
          <a:endParaRPr lang="fr-FR" sz="2500" kern="1200" dirty="0"/>
        </a:p>
      </dsp:txBody>
      <dsp:txXfrm>
        <a:off x="0" y="3955250"/>
        <a:ext cx="6739054" cy="701028"/>
      </dsp:txXfrm>
    </dsp:sp>
    <dsp:sp modelId="{D00A8D2F-7BE8-4ECA-9B49-C37901263AF5}">
      <dsp:nvSpPr>
        <dsp:cNvPr id="0" name=""/>
        <dsp:cNvSpPr/>
      </dsp:nvSpPr>
      <dsp:spPr>
        <a:xfrm>
          <a:off x="0" y="4630315"/>
          <a:ext cx="3369527" cy="5971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Ouvre des perspectives</a:t>
          </a:r>
          <a:endParaRPr lang="fr-FR" sz="2100" kern="1200" dirty="0"/>
        </a:p>
      </dsp:txBody>
      <dsp:txXfrm>
        <a:off x="0" y="4630315"/>
        <a:ext cx="3369527" cy="597172"/>
      </dsp:txXfrm>
    </dsp:sp>
    <dsp:sp modelId="{733AEAFF-39C8-434E-BC0E-EF7AC10F7022}">
      <dsp:nvSpPr>
        <dsp:cNvPr id="0" name=""/>
        <dsp:cNvSpPr/>
      </dsp:nvSpPr>
      <dsp:spPr>
        <a:xfrm>
          <a:off x="3369527" y="4630315"/>
          <a:ext cx="3369527" cy="5971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Innove vraiment</a:t>
          </a:r>
          <a:endParaRPr lang="fr-FR" sz="2100" kern="1200" dirty="0"/>
        </a:p>
      </dsp:txBody>
      <dsp:txXfrm>
        <a:off x="3369527" y="4630315"/>
        <a:ext cx="3369527" cy="597172"/>
      </dsp:txXfrm>
    </dsp:sp>
    <dsp:sp modelId="{2C579FE3-2D1A-4678-AA91-E9DC8A77202C}">
      <dsp:nvSpPr>
        <dsp:cNvPr id="0" name=""/>
        <dsp:cNvSpPr/>
      </dsp:nvSpPr>
      <dsp:spPr>
        <a:xfrm rot="10800000">
          <a:off x="0" y="1978089"/>
          <a:ext cx="6739054" cy="19966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Complet</a:t>
          </a:r>
          <a:endParaRPr lang="fr-FR" sz="2500" kern="1200" dirty="0"/>
        </a:p>
      </dsp:txBody>
      <dsp:txXfrm rot="-10800000">
        <a:off x="0" y="1978089"/>
        <a:ext cx="6739054" cy="700818"/>
      </dsp:txXfrm>
    </dsp:sp>
    <dsp:sp modelId="{E9F9F6F8-02EA-4164-9D5F-39BBD33A4E41}">
      <dsp:nvSpPr>
        <dsp:cNvPr id="0" name=""/>
        <dsp:cNvSpPr/>
      </dsp:nvSpPr>
      <dsp:spPr>
        <a:xfrm>
          <a:off x="0" y="2678908"/>
          <a:ext cx="3369527" cy="5969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Six collectes d’informations</a:t>
          </a:r>
        </a:p>
      </dsp:txBody>
      <dsp:txXfrm>
        <a:off x="0" y="2678908"/>
        <a:ext cx="3369527" cy="596993"/>
      </dsp:txXfrm>
    </dsp:sp>
    <dsp:sp modelId="{54291C3E-B503-4CE5-BB9E-02CF5FCFBF9E}">
      <dsp:nvSpPr>
        <dsp:cNvPr id="0" name=""/>
        <dsp:cNvSpPr/>
      </dsp:nvSpPr>
      <dsp:spPr>
        <a:xfrm>
          <a:off x="3369527" y="2678908"/>
          <a:ext cx="3369527" cy="5969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Six analyses croisées</a:t>
          </a:r>
        </a:p>
      </dsp:txBody>
      <dsp:txXfrm>
        <a:off x="3369527" y="2678908"/>
        <a:ext cx="3369527" cy="596993"/>
      </dsp:txXfrm>
    </dsp:sp>
    <dsp:sp modelId="{0EC9CCA2-3114-4568-AFE2-9576AF99BAD8}">
      <dsp:nvSpPr>
        <dsp:cNvPr id="0" name=""/>
        <dsp:cNvSpPr/>
      </dsp:nvSpPr>
      <dsp:spPr>
        <a:xfrm rot="10800000">
          <a:off x="0" y="41041"/>
          <a:ext cx="6739054" cy="19966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Rapide</a:t>
          </a:r>
          <a:endParaRPr lang="fr-FR" sz="2500" kern="1200" dirty="0"/>
        </a:p>
      </dsp:txBody>
      <dsp:txXfrm rot="-10800000">
        <a:off x="0" y="41041"/>
        <a:ext cx="6739054" cy="700818"/>
      </dsp:txXfrm>
    </dsp:sp>
    <dsp:sp modelId="{DBB08D5D-463C-44F0-B15B-ECCA9B9E373A}">
      <dsp:nvSpPr>
        <dsp:cNvPr id="0" name=""/>
        <dsp:cNvSpPr/>
      </dsp:nvSpPr>
      <dsp:spPr>
        <a:xfrm>
          <a:off x="0" y="701747"/>
          <a:ext cx="3369527" cy="5969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Peu de mobilisation</a:t>
          </a:r>
          <a:endParaRPr lang="fr-FR" sz="2100" kern="1200" dirty="0"/>
        </a:p>
      </dsp:txBody>
      <dsp:txXfrm>
        <a:off x="0" y="701747"/>
        <a:ext cx="3369527" cy="596993"/>
      </dsp:txXfrm>
    </dsp:sp>
    <dsp:sp modelId="{4E892648-0B77-410C-825C-EB8183F85F71}">
      <dsp:nvSpPr>
        <dsp:cNvPr id="0" name=""/>
        <dsp:cNvSpPr/>
      </dsp:nvSpPr>
      <dsp:spPr>
        <a:xfrm>
          <a:off x="3369527" y="701747"/>
          <a:ext cx="3369527" cy="5969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Type brainstorming</a:t>
          </a:r>
          <a:endParaRPr lang="fr-FR" sz="2100" kern="1200" dirty="0"/>
        </a:p>
      </dsp:txBody>
      <dsp:txXfrm>
        <a:off x="3369527" y="701747"/>
        <a:ext cx="3369527" cy="596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6A392-6B56-4219-988D-236BBDCD22BC}">
      <dsp:nvSpPr>
        <dsp:cNvPr id="0" name=""/>
        <dsp:cNvSpPr/>
      </dsp:nvSpPr>
      <dsp:spPr>
        <a:xfrm>
          <a:off x="0" y="4127027"/>
          <a:ext cx="6572342" cy="1354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Intéressant</a:t>
          </a:r>
          <a:endParaRPr lang="fr-FR" sz="2600" kern="1200" dirty="0"/>
        </a:p>
      </dsp:txBody>
      <dsp:txXfrm>
        <a:off x="0" y="4127027"/>
        <a:ext cx="6572342" cy="731474"/>
      </dsp:txXfrm>
    </dsp:sp>
    <dsp:sp modelId="{0D1F3399-D906-45BF-9868-9B1547AA6F26}">
      <dsp:nvSpPr>
        <dsp:cNvPr id="0" name=""/>
        <dsp:cNvSpPr/>
      </dsp:nvSpPr>
      <dsp:spPr>
        <a:xfrm>
          <a:off x="0" y="4831410"/>
          <a:ext cx="3286171" cy="623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Retour structuré</a:t>
          </a:r>
          <a:endParaRPr lang="fr-FR" sz="2100" kern="1200" dirty="0"/>
        </a:p>
      </dsp:txBody>
      <dsp:txXfrm>
        <a:off x="0" y="4831410"/>
        <a:ext cx="3286171" cy="623107"/>
      </dsp:txXfrm>
    </dsp:sp>
    <dsp:sp modelId="{2535AFEE-0626-4302-8BCC-D105CB5176FA}">
      <dsp:nvSpPr>
        <dsp:cNvPr id="0" name=""/>
        <dsp:cNvSpPr/>
      </dsp:nvSpPr>
      <dsp:spPr>
        <a:xfrm>
          <a:off x="3286171" y="4831410"/>
          <a:ext cx="3286171" cy="623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Prépare les décisions</a:t>
          </a:r>
          <a:endParaRPr lang="fr-FR" sz="2100" kern="1200" dirty="0"/>
        </a:p>
      </dsp:txBody>
      <dsp:txXfrm>
        <a:off x="3286171" y="4831410"/>
        <a:ext cx="3286171" cy="623107"/>
      </dsp:txXfrm>
    </dsp:sp>
    <dsp:sp modelId="{F36BB1A1-A91B-4BBA-BAD4-0FC5439A7F31}">
      <dsp:nvSpPr>
        <dsp:cNvPr id="0" name=""/>
        <dsp:cNvSpPr/>
      </dsp:nvSpPr>
      <dsp:spPr>
        <a:xfrm rot="10800000">
          <a:off x="0" y="2063998"/>
          <a:ext cx="6572342" cy="20833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Innovant</a:t>
          </a:r>
          <a:endParaRPr lang="fr-FR" sz="2600" kern="1200" dirty="0"/>
        </a:p>
      </dsp:txBody>
      <dsp:txXfrm rot="-10800000">
        <a:off x="0" y="2063998"/>
        <a:ext cx="6572342" cy="731255"/>
      </dsp:txXfrm>
    </dsp:sp>
    <dsp:sp modelId="{573F9B23-3203-4927-966F-66E01700A4A0}">
      <dsp:nvSpPr>
        <dsp:cNvPr id="0" name=""/>
        <dsp:cNvSpPr/>
      </dsp:nvSpPr>
      <dsp:spPr>
        <a:xfrm>
          <a:off x="0" y="2795253"/>
          <a:ext cx="3286171" cy="622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6 points de vues, six angles, six points de vue</a:t>
          </a:r>
          <a:endParaRPr lang="fr-FR" sz="2100" kern="1200" dirty="0"/>
        </a:p>
      </dsp:txBody>
      <dsp:txXfrm>
        <a:off x="0" y="2795253"/>
        <a:ext cx="3286171" cy="622921"/>
      </dsp:txXfrm>
    </dsp:sp>
    <dsp:sp modelId="{31D6B695-967B-4B15-BA51-9A26B7F57DB3}">
      <dsp:nvSpPr>
        <dsp:cNvPr id="0" name=""/>
        <dsp:cNvSpPr/>
      </dsp:nvSpPr>
      <dsp:spPr>
        <a:xfrm>
          <a:off x="3286171" y="2795253"/>
          <a:ext cx="3286171" cy="622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126 unités d’information</a:t>
          </a:r>
          <a:endParaRPr lang="fr-FR" sz="2100" kern="1200" dirty="0"/>
        </a:p>
      </dsp:txBody>
      <dsp:txXfrm>
        <a:off x="3286171" y="2795253"/>
        <a:ext cx="3286171" cy="622921"/>
      </dsp:txXfrm>
    </dsp:sp>
    <dsp:sp modelId="{D50E5A46-55CE-4621-B226-67CC0982FCB8}">
      <dsp:nvSpPr>
        <dsp:cNvPr id="0" name=""/>
        <dsp:cNvSpPr/>
      </dsp:nvSpPr>
      <dsp:spPr>
        <a:xfrm rot="10800000">
          <a:off x="0" y="0"/>
          <a:ext cx="6572342" cy="20833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Rapide (trois jours à quatre jours) </a:t>
          </a:r>
          <a:endParaRPr lang="fr-FR" sz="2600" kern="1200" dirty="0"/>
        </a:p>
      </dsp:txBody>
      <dsp:txXfrm rot="-10800000">
        <a:off x="0" y="0"/>
        <a:ext cx="6572342" cy="731255"/>
      </dsp:txXfrm>
    </dsp:sp>
    <dsp:sp modelId="{7BE03547-3D6D-4E07-A4A9-1468292E3BAE}">
      <dsp:nvSpPr>
        <dsp:cNvPr id="0" name=""/>
        <dsp:cNvSpPr/>
      </dsp:nvSpPr>
      <dsp:spPr>
        <a:xfrm>
          <a:off x="0" y="732224"/>
          <a:ext cx="3286171" cy="622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½ journée de collecte	</a:t>
          </a:r>
          <a:endParaRPr lang="fr-FR" sz="2100" kern="1200" dirty="0"/>
        </a:p>
      </dsp:txBody>
      <dsp:txXfrm>
        <a:off x="0" y="732224"/>
        <a:ext cx="3286171" cy="622921"/>
      </dsp:txXfrm>
    </dsp:sp>
    <dsp:sp modelId="{1FB2D9D4-DC19-4164-AA16-03782F9D3020}">
      <dsp:nvSpPr>
        <dsp:cNvPr id="0" name=""/>
        <dsp:cNvSpPr/>
      </dsp:nvSpPr>
      <dsp:spPr>
        <a:xfrm>
          <a:off x="3286171" y="732224"/>
          <a:ext cx="3286171" cy="622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2 ½ journées d’analyse</a:t>
          </a:r>
          <a:endParaRPr lang="fr-FR" sz="2100" kern="1200" dirty="0"/>
        </a:p>
      </dsp:txBody>
      <dsp:txXfrm>
        <a:off x="3286171" y="732224"/>
        <a:ext cx="3286171" cy="622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32DC3-F4BE-4568-881C-627659511312}">
      <dsp:nvSpPr>
        <dsp:cNvPr id="0" name=""/>
        <dsp:cNvSpPr/>
      </dsp:nvSpPr>
      <dsp:spPr>
        <a:xfrm rot="16200000">
          <a:off x="-956009" y="957014"/>
          <a:ext cx="4525962" cy="26119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/>
            <a:t>Collecter</a:t>
          </a:r>
          <a:endParaRPr lang="fr-FR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3 sessions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16 collectes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Rapidité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Etendue</a:t>
          </a:r>
          <a:endParaRPr lang="fr-FR" sz="2000" kern="1200" dirty="0"/>
        </a:p>
      </dsp:txBody>
      <dsp:txXfrm rot="5400000">
        <a:off x="1005" y="905192"/>
        <a:ext cx="2611933" cy="2715578"/>
      </dsp:txXfrm>
    </dsp:sp>
    <dsp:sp modelId="{8E8E33CB-BFDB-455A-A1B6-12FA4A2915B9}">
      <dsp:nvSpPr>
        <dsp:cNvPr id="0" name=""/>
        <dsp:cNvSpPr/>
      </dsp:nvSpPr>
      <dsp:spPr>
        <a:xfrm rot="16200000">
          <a:off x="1851818" y="957014"/>
          <a:ext cx="4525962" cy="26119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/>
            <a:t>Analyser</a:t>
          </a:r>
          <a:endParaRPr lang="fr-FR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6 analyses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4 choix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Décadrer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Orienter</a:t>
          </a:r>
          <a:endParaRPr lang="fr-FR" sz="2000" kern="1200" dirty="0"/>
        </a:p>
      </dsp:txBody>
      <dsp:txXfrm rot="5400000">
        <a:off x="2808832" y="905192"/>
        <a:ext cx="2611933" cy="2715578"/>
      </dsp:txXfrm>
    </dsp:sp>
    <dsp:sp modelId="{DDBA5F8D-81BD-4212-9AA6-ECE47C9DFC07}">
      <dsp:nvSpPr>
        <dsp:cNvPr id="0" name=""/>
        <dsp:cNvSpPr/>
      </dsp:nvSpPr>
      <dsp:spPr>
        <a:xfrm rot="16200000">
          <a:off x="4659647" y="957014"/>
          <a:ext cx="4525962" cy="26119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/>
            <a:t>Décider</a:t>
          </a:r>
          <a:endParaRPr lang="fr-FR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Un scénario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Un plan d’action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Choisir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Communiquer</a:t>
          </a:r>
          <a:endParaRPr lang="fr-FR" sz="2000" kern="1200" dirty="0"/>
        </a:p>
      </dsp:txBody>
      <dsp:txXfrm rot="5400000">
        <a:off x="5616661" y="905192"/>
        <a:ext cx="2611933" cy="2715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44A89-11B8-4A91-A3B4-7DAE78B0C337}">
      <dsp:nvSpPr>
        <dsp:cNvPr id="0" name=""/>
        <dsp:cNvSpPr/>
      </dsp:nvSpPr>
      <dsp:spPr>
        <a:xfrm>
          <a:off x="523" y="1358783"/>
          <a:ext cx="2192550" cy="1808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100" kern="1200" dirty="0"/>
            <a:t>Nos priorités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Nos leviers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Nos obstacles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100" kern="1200" dirty="0"/>
        </a:p>
      </dsp:txBody>
      <dsp:txXfrm>
        <a:off x="42139" y="1400399"/>
        <a:ext cx="2109318" cy="1337650"/>
      </dsp:txXfrm>
    </dsp:sp>
    <dsp:sp modelId="{63A52073-D85E-4C99-B8A0-3EF15CBF8022}">
      <dsp:nvSpPr>
        <dsp:cNvPr id="0" name=""/>
        <dsp:cNvSpPr/>
      </dsp:nvSpPr>
      <dsp:spPr>
        <a:xfrm>
          <a:off x="1222576" y="1607985"/>
          <a:ext cx="2656818" cy="2656818"/>
        </a:xfrm>
        <a:prstGeom prst="leftCircularArrow">
          <a:avLst>
            <a:gd name="adj1" fmla="val 2652"/>
            <a:gd name="adj2" fmla="val 322557"/>
            <a:gd name="adj3" fmla="val 2098067"/>
            <a:gd name="adj4" fmla="val 9024489"/>
            <a:gd name="adj5" fmla="val 30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34CE0-A47A-42A3-89CC-26BECC0A89FC}">
      <dsp:nvSpPr>
        <dsp:cNvPr id="0" name=""/>
        <dsp:cNvSpPr/>
      </dsp:nvSpPr>
      <dsp:spPr>
        <a:xfrm>
          <a:off x="487757" y="2779665"/>
          <a:ext cx="1948934" cy="775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Un bilan de l’existant</a:t>
          </a:r>
          <a:endParaRPr lang="fr-FR" sz="2500" kern="1200" dirty="0"/>
        </a:p>
      </dsp:txBody>
      <dsp:txXfrm>
        <a:off x="510457" y="2802365"/>
        <a:ext cx="1903534" cy="729626"/>
      </dsp:txXfrm>
    </dsp:sp>
    <dsp:sp modelId="{07E8AB0A-79C6-465D-B160-07D9C5360FE2}">
      <dsp:nvSpPr>
        <dsp:cNvPr id="0" name=""/>
        <dsp:cNvSpPr/>
      </dsp:nvSpPr>
      <dsp:spPr>
        <a:xfrm>
          <a:off x="2772224" y="1358783"/>
          <a:ext cx="2685151" cy="1808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100" kern="1200" dirty="0"/>
            <a:t>Courts termes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Plus longs termes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Alternatif</a:t>
          </a:r>
        </a:p>
      </dsp:txBody>
      <dsp:txXfrm>
        <a:off x="2813840" y="1787912"/>
        <a:ext cx="2601919" cy="1337650"/>
      </dsp:txXfrm>
    </dsp:sp>
    <dsp:sp modelId="{ED3F22AC-BF6F-4865-8044-D27110C5B364}">
      <dsp:nvSpPr>
        <dsp:cNvPr id="0" name=""/>
        <dsp:cNvSpPr/>
      </dsp:nvSpPr>
      <dsp:spPr>
        <a:xfrm>
          <a:off x="4240577" y="261157"/>
          <a:ext cx="2656818" cy="2656818"/>
        </a:xfrm>
        <a:prstGeom prst="circularArrow">
          <a:avLst>
            <a:gd name="adj1" fmla="val 2652"/>
            <a:gd name="adj2" fmla="val 322557"/>
            <a:gd name="adj3" fmla="val 19501933"/>
            <a:gd name="adj4" fmla="val 12575511"/>
            <a:gd name="adj5" fmla="val 30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653B6-315A-441D-B835-8EBD7DC41ECB}">
      <dsp:nvSpPr>
        <dsp:cNvPr id="0" name=""/>
        <dsp:cNvSpPr/>
      </dsp:nvSpPr>
      <dsp:spPr>
        <a:xfrm>
          <a:off x="3505758" y="971269"/>
          <a:ext cx="1948934" cy="775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Des scénarios alternatifs</a:t>
          </a:r>
          <a:endParaRPr lang="fr-FR" sz="2500" kern="1200" dirty="0"/>
        </a:p>
      </dsp:txBody>
      <dsp:txXfrm>
        <a:off x="3528458" y="993969"/>
        <a:ext cx="1903534" cy="729626"/>
      </dsp:txXfrm>
    </dsp:sp>
    <dsp:sp modelId="{D6ACB96A-55C6-45AC-9F5B-C9A02C4DF318}">
      <dsp:nvSpPr>
        <dsp:cNvPr id="0" name=""/>
        <dsp:cNvSpPr/>
      </dsp:nvSpPr>
      <dsp:spPr>
        <a:xfrm>
          <a:off x="5792908" y="1358783"/>
          <a:ext cx="2192550" cy="1808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100" kern="1200" dirty="0"/>
            <a:t>Priorités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Chantiers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Planning</a:t>
          </a:r>
        </a:p>
      </dsp:txBody>
      <dsp:txXfrm>
        <a:off x="5834524" y="1400399"/>
        <a:ext cx="2109318" cy="1337650"/>
      </dsp:txXfrm>
    </dsp:sp>
    <dsp:sp modelId="{BFE0E8CA-3D4E-4D06-9DCA-6A634D920AE4}">
      <dsp:nvSpPr>
        <dsp:cNvPr id="0" name=""/>
        <dsp:cNvSpPr/>
      </dsp:nvSpPr>
      <dsp:spPr>
        <a:xfrm>
          <a:off x="6280142" y="2779665"/>
          <a:ext cx="1948934" cy="775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Un plan d’action</a:t>
          </a:r>
          <a:endParaRPr lang="fr-FR" sz="2500" kern="1200" dirty="0"/>
        </a:p>
      </dsp:txBody>
      <dsp:txXfrm>
        <a:off x="6302842" y="2802365"/>
        <a:ext cx="1903534" cy="729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99252-961B-4863-906E-2F8D601B228D}">
      <dsp:nvSpPr>
        <dsp:cNvPr id="0" name=""/>
        <dsp:cNvSpPr/>
      </dsp:nvSpPr>
      <dsp:spPr>
        <a:xfrm>
          <a:off x="2964567" y="1163"/>
          <a:ext cx="2438119" cy="14891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Analyse thématique des priorités</a:t>
          </a:r>
          <a:endParaRPr lang="fr-FR" sz="2000" kern="1200" dirty="0"/>
        </a:p>
      </dsp:txBody>
      <dsp:txXfrm>
        <a:off x="3321621" y="219250"/>
        <a:ext cx="1724011" cy="1053017"/>
      </dsp:txXfrm>
    </dsp:sp>
    <dsp:sp modelId="{2C37BFB3-CF1A-4BBA-91F8-49F19E744513}">
      <dsp:nvSpPr>
        <dsp:cNvPr id="0" name=""/>
        <dsp:cNvSpPr/>
      </dsp:nvSpPr>
      <dsp:spPr>
        <a:xfrm rot="1800000">
          <a:off x="5114779" y="1076700"/>
          <a:ext cx="154645" cy="502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5117887" y="1165622"/>
        <a:ext cx="108252" cy="301562"/>
      </dsp:txXfrm>
    </dsp:sp>
    <dsp:sp modelId="{6F4FDC2F-A1D3-4F93-B3A8-EBBC7E67695A}">
      <dsp:nvSpPr>
        <dsp:cNvPr id="0" name=""/>
        <dsp:cNvSpPr/>
      </dsp:nvSpPr>
      <dsp:spPr>
        <a:xfrm>
          <a:off x="5106095" y="1118357"/>
          <a:ext cx="2025136" cy="14891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Couverture </a:t>
          </a:r>
          <a:r>
            <a:rPr lang="fr-BE" sz="2000" kern="1200" dirty="0"/>
            <a:t>des risques et faiblesses</a:t>
          </a:r>
          <a:endParaRPr lang="fr-FR" sz="2000" kern="1200" dirty="0"/>
        </a:p>
      </dsp:txBody>
      <dsp:txXfrm>
        <a:off x="5402669" y="1336444"/>
        <a:ext cx="1431988" cy="1053017"/>
      </dsp:txXfrm>
    </dsp:sp>
    <dsp:sp modelId="{829E990C-38CC-48E9-8AAC-FB9157D1A22F}">
      <dsp:nvSpPr>
        <dsp:cNvPr id="0" name=""/>
        <dsp:cNvSpPr/>
      </dsp:nvSpPr>
      <dsp:spPr>
        <a:xfrm rot="5400000">
          <a:off x="5921187" y="2717667"/>
          <a:ext cx="394954" cy="502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5980430" y="2758944"/>
        <a:ext cx="276468" cy="301562"/>
      </dsp:txXfrm>
    </dsp:sp>
    <dsp:sp modelId="{917D3E57-76D1-4F44-ABBF-973666BD8BC3}">
      <dsp:nvSpPr>
        <dsp:cNvPr id="0" name=""/>
        <dsp:cNvSpPr/>
      </dsp:nvSpPr>
      <dsp:spPr>
        <a:xfrm>
          <a:off x="5106095" y="3352745"/>
          <a:ext cx="2025136" cy="14891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SWOT</a:t>
          </a:r>
          <a:endParaRPr lang="fr-FR" sz="2000" kern="1200" dirty="0"/>
        </a:p>
      </dsp:txBody>
      <dsp:txXfrm>
        <a:off x="5402669" y="3570832"/>
        <a:ext cx="1431988" cy="1053017"/>
      </dsp:txXfrm>
    </dsp:sp>
    <dsp:sp modelId="{1AB64FCB-CE25-45A1-B674-869FFE715D3B}">
      <dsp:nvSpPr>
        <dsp:cNvPr id="0" name=""/>
        <dsp:cNvSpPr/>
      </dsp:nvSpPr>
      <dsp:spPr>
        <a:xfrm rot="9000000">
          <a:off x="5051571" y="4401673"/>
          <a:ext cx="209414" cy="502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10800000">
        <a:off x="5110187" y="4486487"/>
        <a:ext cx="146590" cy="301562"/>
      </dsp:txXfrm>
    </dsp:sp>
    <dsp:sp modelId="{29C7A856-187B-4C57-ABFE-66BCB7860540}">
      <dsp:nvSpPr>
        <dsp:cNvPr id="0" name=""/>
        <dsp:cNvSpPr/>
      </dsp:nvSpPr>
      <dsp:spPr>
        <a:xfrm>
          <a:off x="3171059" y="4469939"/>
          <a:ext cx="2025136" cy="14891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Analyse </a:t>
          </a:r>
          <a:r>
            <a:rPr lang="fr-BE" sz="2000" kern="1200" dirty="0"/>
            <a:t>managériale</a:t>
          </a:r>
          <a:endParaRPr lang="fr-FR" sz="2000" kern="1200" dirty="0"/>
        </a:p>
      </dsp:txBody>
      <dsp:txXfrm>
        <a:off x="3467633" y="4688026"/>
        <a:ext cx="1431988" cy="1053017"/>
      </dsp:txXfrm>
    </dsp:sp>
    <dsp:sp modelId="{1773AECB-29FE-41B7-85D6-9C9CE8E817BE}">
      <dsp:nvSpPr>
        <dsp:cNvPr id="0" name=""/>
        <dsp:cNvSpPr/>
      </dsp:nvSpPr>
      <dsp:spPr>
        <a:xfrm rot="12600000">
          <a:off x="3116534" y="4407600"/>
          <a:ext cx="209414" cy="502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 rot="10800000">
        <a:off x="3175150" y="4523826"/>
        <a:ext cx="146590" cy="301562"/>
      </dsp:txXfrm>
    </dsp:sp>
    <dsp:sp modelId="{9D6808A7-2D7F-40D3-83F7-6EF0C7E36536}">
      <dsp:nvSpPr>
        <dsp:cNvPr id="0" name=""/>
        <dsp:cNvSpPr/>
      </dsp:nvSpPr>
      <dsp:spPr>
        <a:xfrm>
          <a:off x="1236022" y="3352745"/>
          <a:ext cx="2025136" cy="14891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Analyse fonctionnelle</a:t>
          </a:r>
          <a:endParaRPr lang="fr-FR" sz="2000" kern="1200" dirty="0"/>
        </a:p>
      </dsp:txBody>
      <dsp:txXfrm>
        <a:off x="1532596" y="3570832"/>
        <a:ext cx="1431988" cy="1053017"/>
      </dsp:txXfrm>
    </dsp:sp>
    <dsp:sp modelId="{3D7A9E0C-FD6B-4154-8D68-631EDAFD47EE}">
      <dsp:nvSpPr>
        <dsp:cNvPr id="0" name=""/>
        <dsp:cNvSpPr/>
      </dsp:nvSpPr>
      <dsp:spPr>
        <a:xfrm rot="16200000">
          <a:off x="2051113" y="2740023"/>
          <a:ext cx="394954" cy="502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2110356" y="2899786"/>
        <a:ext cx="276468" cy="301562"/>
      </dsp:txXfrm>
    </dsp:sp>
    <dsp:sp modelId="{3CD20022-8E26-4D9D-9208-84E47577F5BC}">
      <dsp:nvSpPr>
        <dsp:cNvPr id="0" name=""/>
        <dsp:cNvSpPr/>
      </dsp:nvSpPr>
      <dsp:spPr>
        <a:xfrm>
          <a:off x="1236022" y="1118357"/>
          <a:ext cx="2025136" cy="14891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Diagnostic-système</a:t>
          </a:r>
        </a:p>
      </dsp:txBody>
      <dsp:txXfrm>
        <a:off x="1532596" y="1336444"/>
        <a:ext cx="1431988" cy="1053017"/>
      </dsp:txXfrm>
    </dsp:sp>
    <dsp:sp modelId="{49BE99DC-3D82-4E3A-8BDB-0A49289DFCD9}">
      <dsp:nvSpPr>
        <dsp:cNvPr id="0" name=""/>
        <dsp:cNvSpPr/>
      </dsp:nvSpPr>
      <dsp:spPr>
        <a:xfrm rot="19800000">
          <a:off x="3090249" y="1081077"/>
          <a:ext cx="154645" cy="502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3093357" y="1193195"/>
        <a:ext cx="108252" cy="301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CB4D0-60EE-476B-BF27-41C77EFA90D1}">
      <dsp:nvSpPr>
        <dsp:cNvPr id="0" name=""/>
        <dsp:cNvSpPr/>
      </dsp:nvSpPr>
      <dsp:spPr>
        <a:xfrm>
          <a:off x="-6001753" y="-918372"/>
          <a:ext cx="7144726" cy="7144726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FFADA-AE0F-49ED-B22F-D27EB40F3867}">
      <dsp:nvSpPr>
        <dsp:cNvPr id="0" name=""/>
        <dsp:cNvSpPr/>
      </dsp:nvSpPr>
      <dsp:spPr>
        <a:xfrm>
          <a:off x="425708" y="279518"/>
          <a:ext cx="7874023" cy="5588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Petit groupe</a:t>
          </a:r>
        </a:p>
      </dsp:txBody>
      <dsp:txXfrm>
        <a:off x="425708" y="279518"/>
        <a:ext cx="7874023" cy="558824"/>
      </dsp:txXfrm>
    </dsp:sp>
    <dsp:sp modelId="{7B352B82-6AEA-4C5D-BEC0-211308393E9C}">
      <dsp:nvSpPr>
        <dsp:cNvPr id="0" name=""/>
        <dsp:cNvSpPr/>
      </dsp:nvSpPr>
      <dsp:spPr>
        <a:xfrm>
          <a:off x="76443" y="209665"/>
          <a:ext cx="698530" cy="698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77A57-C18E-434C-8B69-61611C5C6649}">
      <dsp:nvSpPr>
        <dsp:cNvPr id="0" name=""/>
        <dsp:cNvSpPr/>
      </dsp:nvSpPr>
      <dsp:spPr>
        <a:xfrm>
          <a:off x="885379" y="1117648"/>
          <a:ext cx="7414352" cy="558824"/>
        </a:xfrm>
        <a:prstGeom prst="rect">
          <a:avLst/>
        </a:prstGeom>
        <a:gradFill rotWithShape="0">
          <a:gsLst>
            <a:gs pos="0">
              <a:schemeClr val="accent3">
                <a:hueOff val="134975"/>
                <a:satOff val="6909"/>
                <a:lumOff val="2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34975"/>
                <a:satOff val="6909"/>
                <a:lumOff val="2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134975"/>
                <a:satOff val="6909"/>
                <a:lumOff val="2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Brainstorming</a:t>
          </a:r>
        </a:p>
      </dsp:txBody>
      <dsp:txXfrm>
        <a:off x="885379" y="1117648"/>
        <a:ext cx="7414352" cy="558824"/>
      </dsp:txXfrm>
    </dsp:sp>
    <dsp:sp modelId="{83023BDC-AE82-42C0-8BD8-674E9C5863B4}">
      <dsp:nvSpPr>
        <dsp:cNvPr id="0" name=""/>
        <dsp:cNvSpPr/>
      </dsp:nvSpPr>
      <dsp:spPr>
        <a:xfrm>
          <a:off x="536114" y="1047795"/>
          <a:ext cx="698530" cy="698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34975"/>
              <a:satOff val="6909"/>
              <a:lumOff val="2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60E8F-EE4F-4C10-861A-F81949C98B79}">
      <dsp:nvSpPr>
        <dsp:cNvPr id="0" name=""/>
        <dsp:cNvSpPr/>
      </dsp:nvSpPr>
      <dsp:spPr>
        <a:xfrm>
          <a:off x="1095575" y="1955778"/>
          <a:ext cx="7204156" cy="558824"/>
        </a:xfrm>
        <a:prstGeom prst="rect">
          <a:avLst/>
        </a:prstGeom>
        <a:gradFill rotWithShape="0">
          <a:gsLst>
            <a:gs pos="0">
              <a:schemeClr val="accent3">
                <a:hueOff val="269950"/>
                <a:satOff val="13818"/>
                <a:lumOff val="5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269950"/>
                <a:satOff val="13818"/>
                <a:lumOff val="5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269950"/>
                <a:satOff val="13818"/>
                <a:lumOff val="5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6 minutes</a:t>
          </a:r>
        </a:p>
      </dsp:txBody>
      <dsp:txXfrm>
        <a:off x="1095575" y="1955778"/>
        <a:ext cx="7204156" cy="558824"/>
      </dsp:txXfrm>
    </dsp:sp>
    <dsp:sp modelId="{9B6C7DCB-7BBA-48B5-96B0-7D8D3C9050C3}">
      <dsp:nvSpPr>
        <dsp:cNvPr id="0" name=""/>
        <dsp:cNvSpPr/>
      </dsp:nvSpPr>
      <dsp:spPr>
        <a:xfrm>
          <a:off x="746310" y="1885925"/>
          <a:ext cx="698530" cy="698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69950"/>
              <a:satOff val="13818"/>
              <a:lumOff val="5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5A06FB-60BC-496B-A95B-D214964304A0}">
      <dsp:nvSpPr>
        <dsp:cNvPr id="0" name=""/>
        <dsp:cNvSpPr/>
      </dsp:nvSpPr>
      <dsp:spPr>
        <a:xfrm>
          <a:off x="1095575" y="2793378"/>
          <a:ext cx="7204156" cy="558824"/>
        </a:xfrm>
        <a:prstGeom prst="rect">
          <a:avLst/>
        </a:prstGeom>
        <a:gradFill rotWithShape="0">
          <a:gsLst>
            <a:gs pos="0">
              <a:schemeClr val="accent3">
                <a:hueOff val="404926"/>
                <a:satOff val="20726"/>
                <a:lumOff val="870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404926"/>
                <a:satOff val="20726"/>
                <a:lumOff val="870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404926"/>
                <a:satOff val="20726"/>
                <a:lumOff val="870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6 séquences</a:t>
          </a:r>
        </a:p>
      </dsp:txBody>
      <dsp:txXfrm>
        <a:off x="1095575" y="2793378"/>
        <a:ext cx="7204156" cy="558824"/>
      </dsp:txXfrm>
    </dsp:sp>
    <dsp:sp modelId="{0A52D715-5DBF-4E1D-B7FE-C69E89437FC8}">
      <dsp:nvSpPr>
        <dsp:cNvPr id="0" name=""/>
        <dsp:cNvSpPr/>
      </dsp:nvSpPr>
      <dsp:spPr>
        <a:xfrm>
          <a:off x="746310" y="2723525"/>
          <a:ext cx="698530" cy="698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04926"/>
              <a:satOff val="20726"/>
              <a:lumOff val="8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E50864-3AE0-40D3-9CCF-F95C25F96358}">
      <dsp:nvSpPr>
        <dsp:cNvPr id="0" name=""/>
        <dsp:cNvSpPr/>
      </dsp:nvSpPr>
      <dsp:spPr>
        <a:xfrm>
          <a:off x="885379" y="3631508"/>
          <a:ext cx="7414352" cy="558824"/>
        </a:xfrm>
        <a:prstGeom prst="rect">
          <a:avLst/>
        </a:prstGeom>
        <a:gradFill rotWithShape="0">
          <a:gsLst>
            <a:gs pos="0">
              <a:schemeClr val="accent3">
                <a:hueOff val="539901"/>
                <a:satOff val="27635"/>
                <a:lumOff val="1160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539901"/>
                <a:satOff val="27635"/>
                <a:lumOff val="1160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539901"/>
                <a:satOff val="27635"/>
                <a:lumOff val="1160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Par écrit puis partage</a:t>
          </a:r>
        </a:p>
      </dsp:txBody>
      <dsp:txXfrm>
        <a:off x="885379" y="3631508"/>
        <a:ext cx="7414352" cy="558824"/>
      </dsp:txXfrm>
    </dsp:sp>
    <dsp:sp modelId="{5C51CD46-9306-4AF6-9890-327EF1A4CAEF}">
      <dsp:nvSpPr>
        <dsp:cNvPr id="0" name=""/>
        <dsp:cNvSpPr/>
      </dsp:nvSpPr>
      <dsp:spPr>
        <a:xfrm>
          <a:off x="536114" y="3561655"/>
          <a:ext cx="698530" cy="698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39901"/>
              <a:satOff val="27635"/>
              <a:lumOff val="116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65A228-4DB8-4B95-9698-4E1C4D5E1B13}">
      <dsp:nvSpPr>
        <dsp:cNvPr id="0" name=""/>
        <dsp:cNvSpPr/>
      </dsp:nvSpPr>
      <dsp:spPr>
        <a:xfrm>
          <a:off x="425708" y="4469638"/>
          <a:ext cx="7874023" cy="558824"/>
        </a:xfrm>
        <a:prstGeom prst="rect">
          <a:avLst/>
        </a:prstGeom>
        <a:gradFill rotWithShape="0">
          <a:gsLst>
            <a:gs pos="0">
              <a:schemeClr val="accent3">
                <a:hueOff val="674876"/>
                <a:satOff val="34544"/>
                <a:lumOff val="1451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674876"/>
                <a:satOff val="34544"/>
                <a:lumOff val="1451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674876"/>
                <a:satOff val="34544"/>
                <a:lumOff val="1451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Enjeu plus de 120 éléments d’information en 36 minutes </a:t>
          </a:r>
        </a:p>
      </dsp:txBody>
      <dsp:txXfrm>
        <a:off x="425708" y="4469638"/>
        <a:ext cx="7874023" cy="558824"/>
      </dsp:txXfrm>
    </dsp:sp>
    <dsp:sp modelId="{E98CCF7D-B969-4624-8BD9-0A532DA65271}">
      <dsp:nvSpPr>
        <dsp:cNvPr id="0" name=""/>
        <dsp:cNvSpPr/>
      </dsp:nvSpPr>
      <dsp:spPr>
        <a:xfrm>
          <a:off x="76443" y="4399785"/>
          <a:ext cx="698530" cy="698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4876"/>
              <a:satOff val="34544"/>
              <a:lumOff val="145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90B60-B32C-4BF2-B63F-1B9231EDF81D}">
      <dsp:nvSpPr>
        <dsp:cNvPr id="0" name=""/>
        <dsp:cNvSpPr/>
      </dsp:nvSpPr>
      <dsp:spPr>
        <a:xfrm>
          <a:off x="0" y="4593376"/>
          <a:ext cx="7812474" cy="60287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b="1" kern="1200" dirty="0"/>
            <a:t>La vision souhaitée à terme</a:t>
          </a:r>
        </a:p>
      </dsp:txBody>
      <dsp:txXfrm>
        <a:off x="0" y="4593376"/>
        <a:ext cx="7812474" cy="602878"/>
      </dsp:txXfrm>
    </dsp:sp>
    <dsp:sp modelId="{8486D66C-D27E-45E7-90E7-3E0CD9D8D145}">
      <dsp:nvSpPr>
        <dsp:cNvPr id="0" name=""/>
        <dsp:cNvSpPr/>
      </dsp:nvSpPr>
      <dsp:spPr>
        <a:xfrm rot="10800000">
          <a:off x="0" y="3675193"/>
          <a:ext cx="7812474" cy="927226"/>
        </a:xfrm>
        <a:prstGeom prst="upArrowCallout">
          <a:avLst/>
        </a:prstGeom>
        <a:solidFill>
          <a:srgbClr val="FF66CC"/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b="1" kern="1200" dirty="0"/>
            <a:t>2 premiers pas faciles pour aller dans le bon sens</a:t>
          </a:r>
        </a:p>
      </dsp:txBody>
      <dsp:txXfrm rot="10800000">
        <a:off x="0" y="3675193"/>
        <a:ext cx="7812474" cy="602484"/>
      </dsp:txXfrm>
    </dsp:sp>
    <dsp:sp modelId="{0E1FBEDF-1C24-4209-87FB-25055C2ACFE1}">
      <dsp:nvSpPr>
        <dsp:cNvPr id="0" name=""/>
        <dsp:cNvSpPr/>
      </dsp:nvSpPr>
      <dsp:spPr>
        <a:xfrm rot="10800000">
          <a:off x="0" y="2757009"/>
          <a:ext cx="7812474" cy="927226"/>
        </a:xfrm>
        <a:prstGeom prst="upArrowCallout">
          <a:avLst/>
        </a:prstGeom>
        <a:solidFill>
          <a:srgbClr val="0070C0"/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b="1" kern="1200" dirty="0"/>
            <a:t>3 Leviers</a:t>
          </a:r>
        </a:p>
      </dsp:txBody>
      <dsp:txXfrm rot="10800000">
        <a:off x="0" y="2757009"/>
        <a:ext cx="7812474" cy="602484"/>
      </dsp:txXfrm>
    </dsp:sp>
    <dsp:sp modelId="{A930D7FF-1F38-4C8D-AE42-F76F43C72836}">
      <dsp:nvSpPr>
        <dsp:cNvPr id="0" name=""/>
        <dsp:cNvSpPr/>
      </dsp:nvSpPr>
      <dsp:spPr>
        <a:xfrm rot="10800000">
          <a:off x="0" y="1838826"/>
          <a:ext cx="7812474" cy="927226"/>
        </a:xfrm>
        <a:prstGeom prst="upArrowCallout">
          <a:avLst/>
        </a:prstGeom>
        <a:solidFill>
          <a:srgbClr val="FF3300"/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b="1" kern="1200" dirty="0"/>
            <a:t>4 obstacles</a:t>
          </a:r>
        </a:p>
      </dsp:txBody>
      <dsp:txXfrm rot="10800000">
        <a:off x="0" y="1838826"/>
        <a:ext cx="7812474" cy="602484"/>
      </dsp:txXfrm>
    </dsp:sp>
    <dsp:sp modelId="{ABB2E3D6-31B1-4937-A8BB-804CE7B361CA}">
      <dsp:nvSpPr>
        <dsp:cNvPr id="0" name=""/>
        <dsp:cNvSpPr/>
      </dsp:nvSpPr>
      <dsp:spPr>
        <a:xfrm rot="10800000">
          <a:off x="0" y="920642"/>
          <a:ext cx="7812474" cy="927226"/>
        </a:xfrm>
        <a:prstGeom prst="upArrowCallout">
          <a:avLst/>
        </a:prstGeom>
        <a:solidFill>
          <a:srgbClr val="92D050"/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b="1" kern="1200" dirty="0"/>
            <a:t>5 choses à faire</a:t>
          </a:r>
        </a:p>
      </dsp:txBody>
      <dsp:txXfrm rot="10800000">
        <a:off x="0" y="920642"/>
        <a:ext cx="7812474" cy="602484"/>
      </dsp:txXfrm>
    </dsp:sp>
    <dsp:sp modelId="{E56887A9-AAB8-45CD-93C9-B81B70FAB7B0}">
      <dsp:nvSpPr>
        <dsp:cNvPr id="0" name=""/>
        <dsp:cNvSpPr/>
      </dsp:nvSpPr>
      <dsp:spPr>
        <a:xfrm rot="10800000">
          <a:off x="0" y="2459"/>
          <a:ext cx="7812474" cy="927226"/>
        </a:xfrm>
        <a:prstGeom prst="upArrowCallout">
          <a:avLst/>
        </a:prstGeom>
        <a:solidFill>
          <a:srgbClr val="FFFF00"/>
        </a:soli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b="1" kern="1200" dirty="0">
              <a:solidFill>
                <a:schemeClr val="tx1"/>
              </a:solidFill>
            </a:rPr>
            <a:t>6 problèmes</a:t>
          </a:r>
        </a:p>
      </dsp:txBody>
      <dsp:txXfrm rot="10800000">
        <a:off x="0" y="2459"/>
        <a:ext cx="7812474" cy="602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1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3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4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76945" y="798973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8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24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48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2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0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2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38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2461"/>
            <a:ext cx="9144000" cy="510279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274356"/>
            <a:ext cx="6571343" cy="524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986589"/>
            <a:ext cx="6571343" cy="4479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wmf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Data" Target="../diagrams/data3.xml"/><Relationship Id="rId5" Type="http://schemas.openxmlformats.org/officeDocument/2006/relationships/image" Target="../media/image6.jpeg"/><Relationship Id="rId10" Type="http://schemas.microsoft.com/office/2007/relationships/diagramDrawing" Target="../diagrams/drawing3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A1B30-DE1A-4CA1-A010-0DA0880D5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Diagnostic court appliqué </a:t>
            </a:r>
            <a:br>
              <a:rPr lang="fr-BE" sz="2800" dirty="0"/>
            </a:br>
            <a:r>
              <a:rPr lang="fr-BE" sz="2800" dirty="0"/>
              <a:t>à l’analyse de problèmes</a:t>
            </a:r>
            <a:br>
              <a:rPr lang="fr-BE" dirty="0"/>
            </a:br>
            <a:r>
              <a:rPr lang="fr-BE" dirty="0"/>
              <a:t>DCA-Système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DF766E-6DC8-453D-B138-D197929E5E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Une démarche Rapide – ouverte – partagée- organisée pour dégager d’une situation problématique un pan d’action concret.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372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DA0F1-0AFB-4D7A-9EC6-224B0623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50" y="178419"/>
            <a:ext cx="7270595" cy="549043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Une réponse rapide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122" name="Picture 2" descr="C:\Documents and Settings\Administrateur\Local Settings\Temporary Internet Files\Content.IE5\FGCW9B4U\MCj03255800000[1].wmf">
            <a:extLst>
              <a:ext uri="{FF2B5EF4-FFF2-40B4-BE49-F238E27FC236}">
                <a16:creationId xmlns:a16="http://schemas.microsoft.com/office/drawing/2014/main" id="{465A5CF4-6648-416E-8D40-486E0814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6" y="232019"/>
            <a:ext cx="808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8FD45DB-6D4D-41C8-807D-25B41B1CF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577410"/>
              </p:ext>
            </p:extLst>
          </p:nvPr>
        </p:nvGraphicFramePr>
        <p:xfrm>
          <a:off x="1524000" y="981307"/>
          <a:ext cx="6739054" cy="525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23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C63EE-3DF9-4B13-9B20-8B715795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66" y="253536"/>
            <a:ext cx="7186634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 dca-système concrètement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1A9305B-F171-44F6-A8C8-E7CB5BCD4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128997"/>
              </p:ext>
            </p:extLst>
          </p:nvPr>
        </p:nvGraphicFramePr>
        <p:xfrm>
          <a:off x="1445385" y="940522"/>
          <a:ext cx="6572342" cy="548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2" name="Espace réservé du contenu 4">
            <a:extLst>
              <a:ext uri="{FF2B5EF4-FFF2-40B4-BE49-F238E27FC236}">
                <a16:creationId xmlns:a16="http://schemas.microsoft.com/office/drawing/2014/main" id="{D1549F5B-861E-44A7-8C58-54736654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21" y="1643050"/>
            <a:ext cx="8229600" cy="45259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fr-BE" altLang="fr-FR" dirty="0"/>
              <a:t> </a:t>
            </a:r>
            <a:endParaRPr lang="fr-FR" altLang="fr-FR" dirty="0"/>
          </a:p>
        </p:txBody>
      </p:sp>
      <p:pic>
        <p:nvPicPr>
          <p:cNvPr id="6148" name="Picture 4" descr="C:\Documents and Settings\Administrateur\Local Settings\Temporary Internet Files\Content.IE5\DI3VX6GK\MCj02295410000[1].wmf">
            <a:extLst>
              <a:ext uri="{FF2B5EF4-FFF2-40B4-BE49-F238E27FC236}">
                <a16:creationId xmlns:a16="http://schemas.microsoft.com/office/drawing/2014/main" id="{A5D7A3A1-B504-4144-B5FC-E10DE53C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7" y="394029"/>
            <a:ext cx="857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8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hiersbleus.jpg">
            <a:extLst>
              <a:ext uri="{FF2B5EF4-FFF2-40B4-BE49-F238E27FC236}">
                <a16:creationId xmlns:a16="http://schemas.microsoft.com/office/drawing/2014/main" id="{517B4DCD-BE22-4B94-8F22-84A172A2B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00188"/>
            <a:ext cx="26098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DSC01664">
            <a:extLst>
              <a:ext uri="{FF2B5EF4-FFF2-40B4-BE49-F238E27FC236}">
                <a16:creationId xmlns:a16="http://schemas.microsoft.com/office/drawing/2014/main" id="{D9FEE87B-1540-49D8-AB14-924F106C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0018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tasse de cafe refectoire.jpg">
            <a:extLst>
              <a:ext uri="{FF2B5EF4-FFF2-40B4-BE49-F238E27FC236}">
                <a16:creationId xmlns:a16="http://schemas.microsoft.com/office/drawing/2014/main" id="{962B24A4-F611-4D2C-9D47-B8E41DF50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264318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DC5654-3187-4A27-9295-7D8E4F92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253536"/>
            <a:ext cx="7259444" cy="727771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Trois étapes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0BA58DE-E96B-4A27-A797-C89A2EA5D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787845"/>
              </p:ext>
            </p:extLst>
          </p:nvPr>
        </p:nvGraphicFramePr>
        <p:xfrm>
          <a:off x="428596" y="207167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 advTm="714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01664">
            <a:extLst>
              <a:ext uri="{FF2B5EF4-FFF2-40B4-BE49-F238E27FC236}">
                <a16:creationId xmlns:a16="http://schemas.microsoft.com/office/drawing/2014/main" id="{5A870DC6-C013-4A82-9FDD-FF07843E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15543"/>
          <a:stretch>
            <a:fillRect/>
          </a:stretch>
        </p:blipFill>
        <p:spPr bwMode="auto">
          <a:xfrm>
            <a:off x="511923" y="989970"/>
            <a:ext cx="8120153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D591DFE-24BE-4BDA-A3AC-C62A208F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6" y="253536"/>
            <a:ext cx="6746488" cy="538201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Trois délivrables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DCA4B7C-B910-42CA-AC57-68BE87088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199150"/>
              </p:ext>
            </p:extLst>
          </p:nvPr>
        </p:nvGraphicFramePr>
        <p:xfrm>
          <a:off x="401444" y="791737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47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asse de cafe refectoire.jpg">
            <a:extLst>
              <a:ext uri="{FF2B5EF4-FFF2-40B4-BE49-F238E27FC236}">
                <a16:creationId xmlns:a16="http://schemas.microsoft.com/office/drawing/2014/main" id="{D7A113EC-BD64-4330-89B7-EB141B9CF6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352" y="897706"/>
            <a:ext cx="8619294" cy="574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E191DA-E13F-42D1-914E-CCF2D7A6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253536"/>
            <a:ext cx="7243309" cy="733053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Analyse de l’information</a:t>
            </a:r>
            <a:endParaRPr lang="fr-F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4" name="Espace réservé du contenu 5">
            <a:extLst>
              <a:ext uri="{FF2B5EF4-FFF2-40B4-BE49-F238E27FC236}">
                <a16:creationId xmlns:a16="http://schemas.microsoft.com/office/drawing/2014/main" id="{4578A17E-FABA-48C8-96B5-DA97077D2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fr-BE" altLang="fr-FR"/>
              <a:t> </a:t>
            </a:r>
            <a:endParaRPr lang="fr-FR" altLang="fr-FR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FC9A131-0B2C-43E4-B565-8EE8EA160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062751"/>
              </p:ext>
            </p:extLst>
          </p:nvPr>
        </p:nvGraphicFramePr>
        <p:xfrm>
          <a:off x="388372" y="897706"/>
          <a:ext cx="8367255" cy="596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8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108DB-0AA3-4A1E-B86A-4EB55348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</a:t>
            </a:r>
            <a:br>
              <a:rPr lang="fr-FR" dirty="0"/>
            </a:br>
            <a:r>
              <a:rPr lang="fr-FR" dirty="0"/>
              <a:t>de la collecte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629A68-5505-41C8-82B3-6DED00B5F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208210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5E054-88C2-4852-81FA-1ADFAFDA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Brainstorming progressif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1EF5E5D-90CB-4227-8F4B-0EFDD2527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885459"/>
              </p:ext>
            </p:extLst>
          </p:nvPr>
        </p:nvGraphicFramePr>
        <p:xfrm>
          <a:off x="446049" y="1137424"/>
          <a:ext cx="8374566" cy="530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11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AB51F-B42F-4FB6-AB25-87D1426B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6 sessions de 6 minutes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E3A71D1-172B-4413-BF17-D9A9627D1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323436"/>
              </p:ext>
            </p:extLst>
          </p:nvPr>
        </p:nvGraphicFramePr>
        <p:xfrm>
          <a:off x="874326" y="956759"/>
          <a:ext cx="7812474" cy="519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167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7|31.6|2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7.4|38.4|15"/>
</p:tagLst>
</file>

<file path=ppt/theme/theme1.xml><?xml version="1.0" encoding="utf-8"?>
<a:theme xmlns:a="http://schemas.openxmlformats.org/drawingml/2006/main" name="Galeri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</TotalTime>
  <Words>222</Words>
  <Application>Microsoft Office PowerPoint</Application>
  <PresentationFormat>Affichage à l'écran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 2</vt:lpstr>
      <vt:lpstr>Galerie</vt:lpstr>
      <vt:lpstr>Diagnostic court appliqué  à l’analyse de problèmes DCA-Système</vt:lpstr>
      <vt:lpstr>Une réponse rapide</vt:lpstr>
      <vt:lpstr>Le dca-système concrètement</vt:lpstr>
      <vt:lpstr>Trois étapes</vt:lpstr>
      <vt:lpstr>Trois délivrables</vt:lpstr>
      <vt:lpstr>Analyse de l’information</vt:lpstr>
      <vt:lpstr>Présentation  de la collecte</vt:lpstr>
      <vt:lpstr>Brainstorming progressif</vt:lpstr>
      <vt:lpstr>6 sessions de 6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court appliqué</dc:title>
  <dc:creator>Charles-Henri RUSSON</dc:creator>
  <cp:lastModifiedBy>Charles-Henri RUSSON</cp:lastModifiedBy>
  <cp:revision>5</cp:revision>
  <dcterms:created xsi:type="dcterms:W3CDTF">2018-05-17T07:24:42Z</dcterms:created>
  <dcterms:modified xsi:type="dcterms:W3CDTF">2020-02-02T19:34:41Z</dcterms:modified>
</cp:coreProperties>
</file>